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675" r:id="rId2"/>
    <p:sldMasterId id="2147483714" r:id="rId3"/>
    <p:sldMasterId id="2147483751" r:id="rId4"/>
    <p:sldMasterId id="2147483789" r:id="rId5"/>
    <p:sldMasterId id="2147483802" r:id="rId6"/>
    <p:sldMasterId id="2147483828" r:id="rId7"/>
    <p:sldMasterId id="2147483866" r:id="rId8"/>
  </p:sldMasterIdLst>
  <p:notesMasterIdLst>
    <p:notesMasterId r:id="rId69"/>
  </p:notesMasterIdLst>
  <p:handoutMasterIdLst>
    <p:handoutMasterId r:id="rId70"/>
  </p:handoutMasterIdLst>
  <p:sldIdLst>
    <p:sldId id="510" r:id="rId9"/>
    <p:sldId id="445" r:id="rId10"/>
    <p:sldId id="448" r:id="rId11"/>
    <p:sldId id="404" r:id="rId12"/>
    <p:sldId id="629" r:id="rId13"/>
    <p:sldId id="458" r:id="rId14"/>
    <p:sldId id="459" r:id="rId15"/>
    <p:sldId id="461" r:id="rId16"/>
    <p:sldId id="460" r:id="rId17"/>
    <p:sldId id="534" r:id="rId18"/>
    <p:sldId id="454" r:id="rId19"/>
    <p:sldId id="605" r:id="rId20"/>
    <p:sldId id="606" r:id="rId21"/>
    <p:sldId id="607" r:id="rId22"/>
    <p:sldId id="608" r:id="rId23"/>
    <p:sldId id="609" r:id="rId24"/>
    <p:sldId id="632" r:id="rId25"/>
    <p:sldId id="634" r:id="rId26"/>
    <p:sldId id="633" r:id="rId27"/>
    <p:sldId id="610" r:id="rId28"/>
    <p:sldId id="611" r:id="rId29"/>
    <p:sldId id="612" r:id="rId30"/>
    <p:sldId id="613" r:id="rId31"/>
    <p:sldId id="614" r:id="rId32"/>
    <p:sldId id="624" r:id="rId33"/>
    <p:sldId id="625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536" r:id="rId42"/>
    <p:sldId id="538" r:id="rId43"/>
    <p:sldId id="539" r:id="rId44"/>
    <p:sldId id="540" r:id="rId45"/>
    <p:sldId id="626" r:id="rId46"/>
    <p:sldId id="562" r:id="rId47"/>
    <p:sldId id="627" r:id="rId48"/>
    <p:sldId id="558" r:id="rId49"/>
    <p:sldId id="564" r:id="rId50"/>
    <p:sldId id="604" r:id="rId51"/>
    <p:sldId id="628" r:id="rId52"/>
    <p:sldId id="635" r:id="rId53"/>
    <p:sldId id="570" r:id="rId54"/>
    <p:sldId id="638" r:id="rId55"/>
    <p:sldId id="639" r:id="rId56"/>
    <p:sldId id="571" r:id="rId57"/>
    <p:sldId id="573" r:id="rId58"/>
    <p:sldId id="574" r:id="rId59"/>
    <p:sldId id="575" r:id="rId60"/>
    <p:sldId id="576" r:id="rId61"/>
    <p:sldId id="598" r:id="rId62"/>
    <p:sldId id="580" r:id="rId63"/>
    <p:sldId id="581" r:id="rId64"/>
    <p:sldId id="582" r:id="rId65"/>
    <p:sldId id="599" r:id="rId66"/>
    <p:sldId id="637" r:id="rId67"/>
    <p:sldId id="636" r:id="rId68"/>
  </p:sldIdLst>
  <p:sldSz cx="9144000" cy="6858000" type="screen4x3"/>
  <p:notesSz cx="6669088" cy="97536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A32"/>
    <a:srgbClr val="7CBF33"/>
    <a:srgbClr val="ECCECC"/>
    <a:srgbClr val="B84542"/>
    <a:srgbClr val="6E97C8"/>
    <a:srgbClr val="F6716E"/>
    <a:srgbClr val="FDD267"/>
    <a:srgbClr val="303C18"/>
    <a:srgbClr val="FC4E08"/>
    <a:srgbClr val="F44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3284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024604530\Documents\&#1506;&#1493;&#1514;&#1511;%20&#1513;&#1500;%20CH726_20140624_090816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024604530\Documents\&#1506;&#1493;&#1514;&#1511;%20&#1513;&#1500;%20CH726_20140624_090816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024604530\Documents\&#1506;&#1493;&#1514;&#1511;%20&#1513;&#1500;%20CH726_20140624_090816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024604530\Documents\&#1506;&#1493;&#1514;&#1511;%20&#1513;&#1500;%20CH726_20140624_090816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fs13\mhzatn\TOP-MEHKAR\&#1488;3\&#1502;&#1495;&#1511;&#1512;%20-%20&#1502;&#1500;&#1497;\&#1506;&#1493;&#1514;&#1511;%20&#1513;&#1500;%20&#1499;&#1502;&#1493;&#1514;%20&#1508;&#1504;&#1497;&#1493;&#1514;%20&#1500;&#1508;&#1497;%20&#1505;&#1493;&#1490;&#1497;%20&#1491;&#1493;&#1495;&#1493;&#1514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fs13\mhzatn\TOP-MEHKAR\&#1488;3\&#1502;&#1495;&#1511;&#1512;%20-%20&#1502;&#1500;&#1497;\&#1506;&#1493;&#1514;&#1511;%20&#1513;&#1500;%20&#1499;&#1502;&#1493;&#1514;%20&#1508;&#1504;&#1497;&#1493;&#1514;%20&#1500;&#1508;&#1497;%20&#1505;&#1493;&#1490;&#1497;%20&#1491;&#1493;&#1495;&#1493;&#151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fs13\mhzatn\TOP-MEHKAR\&#1488;3\&#1502;&#1495;&#1511;&#1512;%20-%20&#1502;&#1500;&#1497;\&#1506;&#1493;&#1514;&#1511;%20&#1513;&#1500;%20&#1499;&#1502;&#1493;&#1514;%20&#1508;&#1504;&#1497;&#1493;&#1514;%20&#1500;&#1508;&#1497;%20&#1505;&#1493;&#1490;&#1497;%20&#1491;&#1493;&#1495;&#1493;&#151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fs13\mhzatn\TOP-MEHKAR\&#1488;3\&#1502;&#1495;&#1511;&#1512;%20-%20&#1502;&#1500;&#1497;\&#1506;&#1493;&#1514;&#1511;%20&#1513;&#1500;%20&#1499;&#1502;&#1493;&#1514;%20&#1508;&#1504;&#1497;&#1493;&#1514;%20&#1500;&#1508;&#1497;%20&#1505;&#1493;&#1490;&#1497;%20&#1491;&#1493;&#1495;&#1493;&#151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אחר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###0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310054</c:v>
                </c:pt>
                <c:pt idx="1">
                  <c:v>296898</c:v>
                </c:pt>
                <c:pt idx="2">
                  <c:v>95454</c:v>
                </c:pt>
                <c:pt idx="3">
                  <c:v>73640</c:v>
                </c:pt>
                <c:pt idx="4">
                  <c:v>79985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99104"/>
        <c:axId val="103200640"/>
      </c:lineChart>
      <c:catAx>
        <c:axId val="103199104"/>
        <c:scaling>
          <c:orientation val="minMax"/>
        </c:scaling>
        <c:delete val="0"/>
        <c:axPos val="b"/>
        <c:numFmt formatCode="###0" sourceLinked="1"/>
        <c:majorTickMark val="out"/>
        <c:minorTickMark val="none"/>
        <c:tickLblPos val="nextTo"/>
        <c:crossAx val="103200640"/>
        <c:crosses val="autoZero"/>
        <c:auto val="1"/>
        <c:lblAlgn val="ctr"/>
        <c:lblOffset val="100"/>
        <c:noMultiLvlLbl val="0"/>
      </c:catAx>
      <c:valAx>
        <c:axId val="10320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1991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מסוכנות נהג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###0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8685</c:v>
                </c:pt>
                <c:pt idx="1">
                  <c:v>8779</c:v>
                </c:pt>
                <c:pt idx="2">
                  <c:v>6597</c:v>
                </c:pt>
                <c:pt idx="3">
                  <c:v>8067</c:v>
                </c:pt>
                <c:pt idx="4">
                  <c:v>15402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20736"/>
        <c:axId val="103222272"/>
      </c:lineChart>
      <c:catAx>
        <c:axId val="103220736"/>
        <c:scaling>
          <c:orientation val="minMax"/>
        </c:scaling>
        <c:delete val="0"/>
        <c:axPos val="b"/>
        <c:numFmt formatCode="###0" sourceLinked="1"/>
        <c:majorTickMark val="out"/>
        <c:minorTickMark val="none"/>
        <c:tickLblPos val="nextTo"/>
        <c:crossAx val="103222272"/>
        <c:crosses val="autoZero"/>
        <c:auto val="1"/>
        <c:lblAlgn val="ctr"/>
        <c:lblOffset val="100"/>
        <c:noMultiLvlLbl val="0"/>
      </c:catAx>
      <c:valAx>
        <c:axId val="1032222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3220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מסוכנות למשתמשי הדרך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###0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27606</c:v>
                </c:pt>
                <c:pt idx="1">
                  <c:v>20877</c:v>
                </c:pt>
                <c:pt idx="2">
                  <c:v>27784</c:v>
                </c:pt>
                <c:pt idx="3">
                  <c:v>38350</c:v>
                </c:pt>
                <c:pt idx="4">
                  <c:v>50235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6464"/>
        <c:axId val="103248256"/>
      </c:lineChart>
      <c:catAx>
        <c:axId val="103246464"/>
        <c:scaling>
          <c:orientation val="minMax"/>
        </c:scaling>
        <c:delete val="0"/>
        <c:axPos val="b"/>
        <c:numFmt formatCode="###0" sourceLinked="1"/>
        <c:majorTickMark val="out"/>
        <c:minorTickMark val="none"/>
        <c:tickLblPos val="nextTo"/>
        <c:crossAx val="103248256"/>
        <c:crosses val="autoZero"/>
        <c:auto val="1"/>
        <c:lblAlgn val="ctr"/>
        <c:lblOffset val="100"/>
        <c:noMultiLvlLbl val="0"/>
      </c:catAx>
      <c:valAx>
        <c:axId val="10324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246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גורמות לת"ד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###0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186648</c:v>
                </c:pt>
                <c:pt idx="1">
                  <c:v>172954</c:v>
                </c:pt>
                <c:pt idx="2">
                  <c:v>122229</c:v>
                </c:pt>
                <c:pt idx="3">
                  <c:v>179049</c:v>
                </c:pt>
                <c:pt idx="4">
                  <c:v>131577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55040"/>
        <c:axId val="103260928"/>
      </c:lineChart>
      <c:catAx>
        <c:axId val="103255040"/>
        <c:scaling>
          <c:orientation val="minMax"/>
        </c:scaling>
        <c:delete val="0"/>
        <c:axPos val="b"/>
        <c:numFmt formatCode="###0" sourceLinked="1"/>
        <c:majorTickMark val="out"/>
        <c:minorTickMark val="none"/>
        <c:tickLblPos val="nextTo"/>
        <c:crossAx val="103260928"/>
        <c:crosses val="autoZero"/>
        <c:auto val="1"/>
        <c:lblAlgn val="ctr"/>
        <c:lblOffset val="100"/>
        <c:noMultiLvlLbl val="0"/>
      </c:catAx>
      <c:valAx>
        <c:axId val="10326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2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גיליון1!$A$28</c:f>
              <c:strCache>
                <c:ptCount val="1"/>
                <c:pt idx="0">
                  <c:v>פניות מדוחות הדס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/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גיליון1!$B$27:$C$27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גיליון1!$B$28:$C$28</c:f>
              <c:numCache>
                <c:formatCode>#,##0</c:formatCode>
                <c:ptCount val="2"/>
                <c:pt idx="0">
                  <c:v>5409</c:v>
                </c:pt>
                <c:pt idx="1">
                  <c:v>5969</c:v>
                </c:pt>
              </c:numCache>
            </c:numRef>
          </c:val>
        </c:ser>
        <c:ser>
          <c:idx val="1"/>
          <c:order val="1"/>
          <c:tx>
            <c:strRef>
              <c:f>גיליון1!$A$29</c:f>
              <c:strCache>
                <c:ptCount val="1"/>
                <c:pt idx="0">
                  <c:v>פניות מדוחות ידניים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/>
                      <a:t>52%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/>
                      <a:t>64%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גיליון1!$B$27:$C$27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גיליון1!$B$29:$C$29</c:f>
              <c:numCache>
                <c:formatCode>#,##0</c:formatCode>
                <c:ptCount val="2"/>
                <c:pt idx="0">
                  <c:v>61354</c:v>
                </c:pt>
                <c:pt idx="1">
                  <c:v>38108</c:v>
                </c:pt>
              </c:numCache>
            </c:numRef>
          </c:val>
        </c:ser>
        <c:ser>
          <c:idx val="2"/>
          <c:order val="2"/>
          <c:tx>
            <c:strRef>
              <c:f>גיליון1!$A$30</c:f>
              <c:strCache>
                <c:ptCount val="1"/>
                <c:pt idx="0">
                  <c:v>פניות מדוחות א3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 b="1" dirty="0">
                        <a:solidFill>
                          <a:srgbClr val="FF0000"/>
                        </a:solidFill>
                      </a:rPr>
                      <a:t>48%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 b="1" dirty="0">
                        <a:solidFill>
                          <a:srgbClr val="FF0000"/>
                        </a:solidFill>
                      </a:rPr>
                      <a:t>36%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גיליון1!$B$27:$C$27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גיליון1!$B$30:$C$30</c:f>
              <c:numCache>
                <c:formatCode>#,##0</c:formatCode>
                <c:ptCount val="2"/>
                <c:pt idx="0">
                  <c:v>57013</c:v>
                </c:pt>
                <c:pt idx="1">
                  <c:v>21864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354368"/>
        <c:axId val="103355904"/>
      </c:barChart>
      <c:catAx>
        <c:axId val="1033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03355904"/>
        <c:crosses val="autoZero"/>
        <c:auto val="1"/>
        <c:lblAlgn val="ctr"/>
        <c:lblOffset val="100"/>
        <c:noMultiLvlLbl val="0"/>
      </c:catAx>
      <c:valAx>
        <c:axId val="1033559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3354368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גיליון1!$A$41</c:f>
              <c:strCache>
                <c:ptCount val="1"/>
                <c:pt idx="0">
                  <c:v>דוחות הדס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/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/>
                      <a:t>15%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גיליון1!$B$40:$C$40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גיליון1!$B$41:$C$41</c:f>
              <c:numCache>
                <c:formatCode>#,##0</c:formatCode>
                <c:ptCount val="2"/>
                <c:pt idx="0">
                  <c:v>69252</c:v>
                </c:pt>
                <c:pt idx="1">
                  <c:v>80926</c:v>
                </c:pt>
              </c:numCache>
            </c:numRef>
          </c:val>
        </c:ser>
        <c:ser>
          <c:idx val="1"/>
          <c:order val="1"/>
          <c:tx>
            <c:strRef>
              <c:f>גיליון1!$A$42</c:f>
              <c:strCache>
                <c:ptCount val="1"/>
                <c:pt idx="0">
                  <c:v>דוחות ידניים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/>
                      <a:t>73%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/>
                      <a:t>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גיליון1!$B$40:$C$40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גיליון1!$B$42:$C$42</c:f>
              <c:numCache>
                <c:formatCode>#,##0</c:formatCode>
                <c:ptCount val="2"/>
                <c:pt idx="0">
                  <c:v>511565</c:v>
                </c:pt>
                <c:pt idx="1">
                  <c:v>391074</c:v>
                </c:pt>
              </c:numCache>
            </c:numRef>
          </c:val>
        </c:ser>
        <c:ser>
          <c:idx val="2"/>
          <c:order val="2"/>
          <c:tx>
            <c:strRef>
              <c:f>גיליון1!$A$43</c:f>
              <c:strCache>
                <c:ptCount val="1"/>
                <c:pt idx="0">
                  <c:v>דוחות א3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 b="1" dirty="0">
                        <a:solidFill>
                          <a:srgbClr val="FF0000"/>
                        </a:solidFill>
                      </a:rPr>
                      <a:t>17%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 b="1" dirty="0">
                        <a:solidFill>
                          <a:srgbClr val="FF0000"/>
                        </a:solidFill>
                      </a:rPr>
                      <a:t>13%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גיליון1!$B$40:$C$40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גיליון1!$B$43:$C$43</c:f>
              <c:numCache>
                <c:formatCode>#,##0</c:formatCode>
                <c:ptCount val="2"/>
                <c:pt idx="0">
                  <c:v>115347</c:v>
                </c:pt>
                <c:pt idx="1">
                  <c:v>69596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380096"/>
        <c:axId val="103381632"/>
      </c:barChart>
      <c:catAx>
        <c:axId val="1033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03381632"/>
        <c:crosses val="autoZero"/>
        <c:auto val="1"/>
        <c:lblAlgn val="ctr"/>
        <c:lblOffset val="100"/>
        <c:noMultiLvlLbl val="0"/>
      </c:catAx>
      <c:valAx>
        <c:axId val="1033816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3380096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גיליון1!$A$56</c:f>
              <c:strCache>
                <c:ptCount val="1"/>
                <c:pt idx="0">
                  <c:v>אין פניה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bg1"/>
                        </a:solidFill>
                      </a:rPr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bg1"/>
                        </a:solidFill>
                      </a:rPr>
                      <a:t>69%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(גיליון1!$D$55,גיליון1!$H$55)</c:f>
              <c:strCache>
                <c:ptCount val="2"/>
                <c:pt idx="0">
                  <c:v>א'3</c:v>
                </c:pt>
                <c:pt idx="1">
                  <c:v>א'3</c:v>
                </c:pt>
              </c:strCache>
            </c:strRef>
          </c:cat>
          <c:val>
            <c:numRef>
              <c:f>(גיליון1!$D$56,גיליון1!$H$56)</c:f>
              <c:numCache>
                <c:formatCode>#,##0</c:formatCode>
                <c:ptCount val="2"/>
                <c:pt idx="0">
                  <c:v>58334</c:v>
                </c:pt>
                <c:pt idx="1">
                  <c:v>47732</c:v>
                </c:pt>
              </c:numCache>
            </c:numRef>
          </c:val>
        </c:ser>
        <c:ser>
          <c:idx val="1"/>
          <c:order val="1"/>
          <c:tx>
            <c:strRef>
              <c:f>גיליון1!$A$57</c:f>
              <c:strCache>
                <c:ptCount val="1"/>
                <c:pt idx="0">
                  <c:v>יש פניה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bg1"/>
                        </a:solidFill>
                      </a:rPr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bg1"/>
                        </a:solidFill>
                      </a:rPr>
                      <a:t>31%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(גיליון1!$D$55,גיליון1!$H$55)</c:f>
              <c:strCache>
                <c:ptCount val="2"/>
                <c:pt idx="0">
                  <c:v>א'3</c:v>
                </c:pt>
                <c:pt idx="1">
                  <c:v>א'3</c:v>
                </c:pt>
              </c:strCache>
            </c:strRef>
          </c:cat>
          <c:val>
            <c:numRef>
              <c:f>(גיליון1!$D$57,גיליון1!$H$57)</c:f>
              <c:numCache>
                <c:formatCode>#,##0</c:formatCode>
                <c:ptCount val="2"/>
                <c:pt idx="0">
                  <c:v>57013</c:v>
                </c:pt>
                <c:pt idx="1">
                  <c:v>21864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414784"/>
        <c:axId val="103437056"/>
      </c:barChart>
      <c:catAx>
        <c:axId val="10341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437056"/>
        <c:crosses val="autoZero"/>
        <c:auto val="1"/>
        <c:lblAlgn val="ctr"/>
        <c:lblOffset val="100"/>
        <c:noMultiLvlLbl val="0"/>
      </c:catAx>
      <c:valAx>
        <c:axId val="103437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3414784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גיליון1!$A$111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גיליון1!$C$111:$D$111</c:f>
              <c:numCache>
                <c:formatCode>0%</c:formatCode>
                <c:ptCount val="2"/>
                <c:pt idx="0">
                  <c:v>0.82483619649900575</c:v>
                </c:pt>
                <c:pt idx="1">
                  <c:v>0.56571308298107448</c:v>
                </c:pt>
              </c:numCache>
            </c:numRef>
          </c:val>
        </c:ser>
        <c:ser>
          <c:idx val="1"/>
          <c:order val="1"/>
          <c:tx>
            <c:strRef>
              <c:f>גיליון1!$A$112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גיליון1!$C$112:$D$112</c:f>
              <c:numCache>
                <c:formatCode>0%</c:formatCode>
                <c:ptCount val="2"/>
                <c:pt idx="0">
                  <c:v>0.12973889232975844</c:v>
                </c:pt>
                <c:pt idx="1">
                  <c:v>0.28019925280199254</c:v>
                </c:pt>
              </c:numCache>
            </c:numRef>
          </c:val>
        </c:ser>
        <c:ser>
          <c:idx val="2"/>
          <c:order val="2"/>
          <c:tx>
            <c:strRef>
              <c:f>גיליון1!$A$113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גיליון1!$C$113:$D$113</c:f>
              <c:numCache>
                <c:formatCode>0%</c:formatCode>
                <c:ptCount val="2"/>
                <c:pt idx="0">
                  <c:v>3.2402125370798972E-2</c:v>
                </c:pt>
                <c:pt idx="1">
                  <c:v>0.10436216301545262</c:v>
                </c:pt>
              </c:numCache>
            </c:numRef>
          </c:val>
        </c:ser>
        <c:ser>
          <c:idx val="3"/>
          <c:order val="3"/>
          <c:tx>
            <c:strRef>
              <c:f>גיליון1!$A$114</c:f>
              <c:strCache>
                <c:ptCount val="1"/>
                <c:pt idx="0">
                  <c:v>4+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1666666666666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גיליון1!$C$114:$D$114</c:f>
              <c:numCache>
                <c:formatCode>0%</c:formatCode>
                <c:ptCount val="2"/>
                <c:pt idx="0">
                  <c:v>1.3022785800436809E-2</c:v>
                </c:pt>
                <c:pt idx="1">
                  <c:v>4.9725501201480365E-2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467648"/>
        <c:axId val="103473536"/>
      </c:barChart>
      <c:catAx>
        <c:axId val="103467648"/>
        <c:scaling>
          <c:orientation val="maxMin"/>
        </c:scaling>
        <c:delete val="0"/>
        <c:axPos val="b"/>
        <c:majorTickMark val="out"/>
        <c:minorTickMark val="none"/>
        <c:tickLblPos val="nextTo"/>
        <c:crossAx val="103473536"/>
        <c:crosses val="autoZero"/>
        <c:auto val="1"/>
        <c:lblAlgn val="ctr"/>
        <c:lblOffset val="100"/>
        <c:noMultiLvlLbl val="0"/>
      </c:catAx>
      <c:valAx>
        <c:axId val="103473536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3467648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e-I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ניתן </a:t>
            </a:r>
            <a:r>
              <a:rPr lang="he-IL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לבצע </a:t>
            </a:r>
            <a:r>
              <a:rPr lang="he-I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העברת אשמה בכ-80%</a:t>
            </a:r>
            <a:r>
              <a:rPr lang="he-IL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מהפניות</a:t>
            </a:r>
            <a:r>
              <a:rPr lang="he-I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  <a:endParaRPr lang="he-IL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e-IL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e-I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  <a:endParaRPr lang="he-IL" dirty="0"/>
          </a:p>
        </c:rich>
      </c:tx>
      <c:layout>
        <c:manualLayout>
          <c:xMode val="edge"/>
          <c:yMode val="edge"/>
          <c:x val="6.1003877921610251E-2"/>
          <c:y val="0.17719289229204738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title>
    <c:autoTitleDeleted val="0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גיליון1!$B$11</c:f>
              <c:strCache>
                <c:ptCount val="1"/>
                <c:pt idx="0">
                  <c:v>כמות הבקשות להעברת אשמה</c:v>
                </c:pt>
              </c:strCache>
            </c:strRef>
          </c:tx>
          <c:spPr>
            <a:solidFill>
              <a:srgbClr val="80E23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0E23E"/>
              </a:solidFill>
            </c:spPr>
          </c:dPt>
          <c:dLbls>
            <c:dLbl>
              <c:idx val="0"/>
              <c:layout>
                <c:manualLayout>
                  <c:x val="3.3488636886896317E-7"/>
                  <c:y val="0.24713952872675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263609991334816E-3"/>
                  <c:y val="0.2196795810904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גיליון1!$C$10:$D$10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גיליון1!$C$11:$D$11</c:f>
              <c:numCache>
                <c:formatCode>#,##0</c:formatCode>
                <c:ptCount val="2"/>
                <c:pt idx="0">
                  <c:v>80660</c:v>
                </c:pt>
                <c:pt idx="1">
                  <c:v>52769</c:v>
                </c:pt>
              </c:numCache>
            </c:numRef>
          </c:val>
        </c:ser>
        <c:ser>
          <c:idx val="1"/>
          <c:order val="1"/>
          <c:tx>
            <c:strRef>
              <c:f>גיליון1!$B$12</c:f>
              <c:strCache>
                <c:ptCount val="1"/>
                <c:pt idx="0">
                  <c:v>מספר העברות אשמה שבוצעו</c:v>
                </c:pt>
              </c:strCache>
            </c:strRef>
          </c:tx>
          <c:spPr>
            <a:solidFill>
              <a:srgbClr val="FBD3F9"/>
            </a:solidFill>
          </c:spPr>
          <c:invertIfNegative val="0"/>
          <c:dLbls>
            <c:dLbl>
              <c:idx val="0"/>
              <c:layout>
                <c:manualLayout>
                  <c:x val="-2.1263609991334816E-3"/>
                  <c:y val="0.2288328969692193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33917710047007E-3"/>
                  <c:y val="0.22273068638337354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גיליון1!$C$10:$D$10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גיליון1!$C$12:$D$12</c:f>
              <c:numCache>
                <c:formatCode>#,##0</c:formatCode>
                <c:ptCount val="2"/>
                <c:pt idx="0">
                  <c:v>61032</c:v>
                </c:pt>
                <c:pt idx="1">
                  <c:v>42774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018112"/>
        <c:axId val="186669696"/>
        <c:axId val="0"/>
      </c:bar3DChart>
      <c:catAx>
        <c:axId val="17301811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86669696"/>
        <c:crosses val="autoZero"/>
        <c:auto val="1"/>
        <c:lblAlgn val="ctr"/>
        <c:lblOffset val="100"/>
        <c:noMultiLvlLbl val="0"/>
      </c:catAx>
      <c:valAx>
        <c:axId val="18666969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730181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56420233463035E-2"/>
          <c:y val="0.40877565361538043"/>
          <c:w val="0.39095478823901869"/>
          <c:h val="0.18244845252467012"/>
        </c:manualLayout>
      </c:layout>
      <c:overlay val="0"/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he-IL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slide" Target="../slides/slide56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F267-6A05-4E11-894F-9EAAE3BC0BC4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62AE37A4-B97F-448C-B975-6FF11478CFF0}">
      <dgm:prSet phldrT="[טקסט]"/>
      <dgm:spPr/>
      <dgm:t>
        <a:bodyPr/>
        <a:lstStyle/>
        <a:p>
          <a:pPr rtl="1"/>
          <a:r>
            <a:rPr lang="he-IL" dirty="0" smtClean="0"/>
            <a:t>הרוגים בתאונות דרכים</a:t>
          </a:r>
          <a:endParaRPr lang="he-IL" dirty="0"/>
        </a:p>
      </dgm:t>
    </dgm:pt>
    <dgm:pt modelId="{10A5F576-4277-4AF9-8BC0-BC1EB7B05260}" type="parTrans" cxnId="{1D8E41C4-CFFC-47CA-9356-BB9811A3CDF8}">
      <dgm:prSet/>
      <dgm:spPr/>
      <dgm:t>
        <a:bodyPr/>
        <a:lstStyle/>
        <a:p>
          <a:pPr rtl="1"/>
          <a:endParaRPr lang="he-IL"/>
        </a:p>
      </dgm:t>
    </dgm:pt>
    <dgm:pt modelId="{BEE9852D-6A4D-46B6-BE4B-B971F198A47E}" type="sibTrans" cxnId="{1D8E41C4-CFFC-47CA-9356-BB9811A3CDF8}">
      <dgm:prSet/>
      <dgm:spPr/>
      <dgm:t>
        <a:bodyPr/>
        <a:lstStyle/>
        <a:p>
          <a:pPr rtl="1"/>
          <a:endParaRPr lang="he-IL"/>
        </a:p>
      </dgm:t>
    </dgm:pt>
    <dgm:pt modelId="{6759CF63-8B98-4563-A4BA-C7572ECFC52A}">
      <dgm:prSet phldrT="[טקסט]" custT="1"/>
      <dgm:spPr/>
      <dgm:t>
        <a:bodyPr/>
        <a:lstStyle/>
        <a:p>
          <a:pPr rtl="1"/>
          <a:r>
            <a:rPr lang="he-IL" sz="1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he-IL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8265D-FA03-466E-A9EB-BD22B5F72600}" type="parTrans" cxnId="{AD6A63E8-99C4-4F24-9A8B-B7911596987C}">
      <dgm:prSet/>
      <dgm:spPr/>
      <dgm:t>
        <a:bodyPr/>
        <a:lstStyle/>
        <a:p>
          <a:pPr rtl="1"/>
          <a:endParaRPr lang="he-IL"/>
        </a:p>
      </dgm:t>
    </dgm:pt>
    <dgm:pt modelId="{33728F2D-6A34-4CCC-BDBC-B9DEABD9D009}" type="sibTrans" cxnId="{AD6A63E8-99C4-4F24-9A8B-B7911596987C}">
      <dgm:prSet/>
      <dgm:spPr/>
      <dgm:t>
        <a:bodyPr/>
        <a:lstStyle/>
        <a:p>
          <a:pPr rtl="1"/>
          <a:endParaRPr lang="he-IL"/>
        </a:p>
      </dgm:t>
    </dgm:pt>
    <dgm:pt modelId="{55E1CAE9-43DA-41EF-AB57-2C401A4698CD}" type="pres">
      <dgm:prSet presAssocID="{6A51F267-6A05-4E11-894F-9EAAE3BC0BC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D3F65D85-B94E-44DE-BE64-5A37A94F9C08}" type="pres">
      <dgm:prSet presAssocID="{62AE37A4-B97F-448C-B975-6FF11478CFF0}" presName="chaos" presStyleCnt="0"/>
      <dgm:spPr/>
    </dgm:pt>
    <dgm:pt modelId="{B560C4D8-760E-48B7-AC02-53A2DA8FE0FC}" type="pres">
      <dgm:prSet presAssocID="{62AE37A4-B97F-448C-B975-6FF11478CFF0}" presName="parTx1" presStyleLbl="revTx" presStyleIdx="0" presStyleCnt="1"/>
      <dgm:spPr/>
      <dgm:t>
        <a:bodyPr/>
        <a:lstStyle/>
        <a:p>
          <a:pPr rtl="1"/>
          <a:endParaRPr lang="he-IL"/>
        </a:p>
      </dgm:t>
    </dgm:pt>
    <dgm:pt modelId="{46C43B11-57AD-480C-A539-B2064DB9321E}" type="pres">
      <dgm:prSet presAssocID="{62AE37A4-B97F-448C-B975-6FF11478CFF0}" presName="c1" presStyleLbl="node1" presStyleIdx="0" presStyleCnt="19"/>
      <dgm:spPr/>
    </dgm:pt>
    <dgm:pt modelId="{62E9A56F-E247-4FD8-8C33-A6DDB8F40843}" type="pres">
      <dgm:prSet presAssocID="{62AE37A4-B97F-448C-B975-6FF11478CFF0}" presName="c2" presStyleLbl="node1" presStyleIdx="1" presStyleCnt="19"/>
      <dgm:spPr/>
    </dgm:pt>
    <dgm:pt modelId="{C030B2F6-DD8B-45E5-BC4A-1BE6DBF3533C}" type="pres">
      <dgm:prSet presAssocID="{62AE37A4-B97F-448C-B975-6FF11478CFF0}" presName="c3" presStyleLbl="node1" presStyleIdx="2" presStyleCnt="19"/>
      <dgm:spPr/>
    </dgm:pt>
    <dgm:pt modelId="{658E999C-B1D8-4325-98C9-1CC8BAD24279}" type="pres">
      <dgm:prSet presAssocID="{62AE37A4-B97F-448C-B975-6FF11478CFF0}" presName="c4" presStyleLbl="node1" presStyleIdx="3" presStyleCnt="19"/>
      <dgm:spPr/>
    </dgm:pt>
    <dgm:pt modelId="{1D9C7615-B153-48AA-9A1D-57C803C1B9D2}" type="pres">
      <dgm:prSet presAssocID="{62AE37A4-B97F-448C-B975-6FF11478CFF0}" presName="c5" presStyleLbl="node1" presStyleIdx="4" presStyleCnt="19"/>
      <dgm:spPr/>
    </dgm:pt>
    <dgm:pt modelId="{3C1F02EF-C671-422F-80B8-9CE4CEC3023B}" type="pres">
      <dgm:prSet presAssocID="{62AE37A4-B97F-448C-B975-6FF11478CFF0}" presName="c6" presStyleLbl="node1" presStyleIdx="5" presStyleCnt="19"/>
      <dgm:spPr/>
    </dgm:pt>
    <dgm:pt modelId="{4396EB72-A976-45B9-A26B-D884D12CE30D}" type="pres">
      <dgm:prSet presAssocID="{62AE37A4-B97F-448C-B975-6FF11478CFF0}" presName="c7" presStyleLbl="node1" presStyleIdx="6" presStyleCnt="19"/>
      <dgm:spPr/>
    </dgm:pt>
    <dgm:pt modelId="{1875C54E-E66E-4ECC-A2BC-085AF5568610}" type="pres">
      <dgm:prSet presAssocID="{62AE37A4-B97F-448C-B975-6FF11478CFF0}" presName="c8" presStyleLbl="node1" presStyleIdx="7" presStyleCnt="19"/>
      <dgm:spPr/>
    </dgm:pt>
    <dgm:pt modelId="{E02B0A3F-6240-47A5-AD02-06480BF3953E}" type="pres">
      <dgm:prSet presAssocID="{62AE37A4-B97F-448C-B975-6FF11478CFF0}" presName="c9" presStyleLbl="node1" presStyleIdx="8" presStyleCnt="19"/>
      <dgm:spPr/>
    </dgm:pt>
    <dgm:pt modelId="{D5B321F5-8BF6-458F-AE4D-12750FF168D8}" type="pres">
      <dgm:prSet presAssocID="{62AE37A4-B97F-448C-B975-6FF11478CFF0}" presName="c10" presStyleLbl="node1" presStyleIdx="9" presStyleCnt="19"/>
      <dgm:spPr/>
    </dgm:pt>
    <dgm:pt modelId="{AE40B0D1-4C62-4339-8520-EFB0C5772F59}" type="pres">
      <dgm:prSet presAssocID="{62AE37A4-B97F-448C-B975-6FF11478CFF0}" presName="c11" presStyleLbl="node1" presStyleIdx="10" presStyleCnt="19"/>
      <dgm:spPr/>
    </dgm:pt>
    <dgm:pt modelId="{DE583E60-46CA-4221-9DBA-7B9FC7568E0B}" type="pres">
      <dgm:prSet presAssocID="{62AE37A4-B97F-448C-B975-6FF11478CFF0}" presName="c12" presStyleLbl="node1" presStyleIdx="11" presStyleCnt="19"/>
      <dgm:spPr/>
    </dgm:pt>
    <dgm:pt modelId="{F21E8EFF-1D3D-4ED3-9884-B3F72D5FECBD}" type="pres">
      <dgm:prSet presAssocID="{62AE37A4-B97F-448C-B975-6FF11478CFF0}" presName="c13" presStyleLbl="node1" presStyleIdx="12" presStyleCnt="19"/>
      <dgm:spPr/>
    </dgm:pt>
    <dgm:pt modelId="{8796A318-FBFE-496E-BF57-D4C7C53F36AC}" type="pres">
      <dgm:prSet presAssocID="{62AE37A4-B97F-448C-B975-6FF11478CFF0}" presName="c14" presStyleLbl="node1" presStyleIdx="13" presStyleCnt="19"/>
      <dgm:spPr/>
    </dgm:pt>
    <dgm:pt modelId="{706173D8-6D03-4E58-8969-292EBDDF40AD}" type="pres">
      <dgm:prSet presAssocID="{62AE37A4-B97F-448C-B975-6FF11478CFF0}" presName="c15" presStyleLbl="node1" presStyleIdx="14" presStyleCnt="19"/>
      <dgm:spPr/>
    </dgm:pt>
    <dgm:pt modelId="{30BB20B4-F240-4C5F-A1D3-F8D022F7C8A7}" type="pres">
      <dgm:prSet presAssocID="{62AE37A4-B97F-448C-B975-6FF11478CFF0}" presName="c16" presStyleLbl="node1" presStyleIdx="15" presStyleCnt="19"/>
      <dgm:spPr/>
    </dgm:pt>
    <dgm:pt modelId="{AF15ECCB-3CD1-455C-98F2-D444D00FCF8B}" type="pres">
      <dgm:prSet presAssocID="{62AE37A4-B97F-448C-B975-6FF11478CFF0}" presName="c17" presStyleLbl="node1" presStyleIdx="16" presStyleCnt="19"/>
      <dgm:spPr/>
    </dgm:pt>
    <dgm:pt modelId="{7BA304AB-1598-4C06-9D23-9B598A1D5C20}" type="pres">
      <dgm:prSet presAssocID="{62AE37A4-B97F-448C-B975-6FF11478CFF0}" presName="c18" presStyleLbl="node1" presStyleIdx="17" presStyleCnt="19"/>
      <dgm:spPr/>
    </dgm:pt>
    <dgm:pt modelId="{DD6F2ADE-0B92-4B23-AC61-7371774D4BE4}" type="pres">
      <dgm:prSet presAssocID="{BEE9852D-6A4D-46B6-BE4B-B971F198A47E}" presName="chevronComposite1" presStyleCnt="0"/>
      <dgm:spPr/>
    </dgm:pt>
    <dgm:pt modelId="{0567882A-2961-4030-B360-141B20C5BF7A}" type="pres">
      <dgm:prSet presAssocID="{BEE9852D-6A4D-46B6-BE4B-B971F198A47E}" presName="chevron1" presStyleLbl="sibTrans2D1" presStyleIdx="0" presStyleCnt="2"/>
      <dgm:spPr/>
    </dgm:pt>
    <dgm:pt modelId="{91640AC2-B558-4E6D-BEE6-CCACBCC9CE80}" type="pres">
      <dgm:prSet presAssocID="{BEE9852D-6A4D-46B6-BE4B-B971F198A47E}" presName="spChevron1" presStyleCnt="0"/>
      <dgm:spPr/>
    </dgm:pt>
    <dgm:pt modelId="{BD798711-7CB4-4C4E-8A70-2896787587CD}" type="pres">
      <dgm:prSet presAssocID="{BEE9852D-6A4D-46B6-BE4B-B971F198A47E}" presName="overlap" presStyleCnt="0"/>
      <dgm:spPr/>
    </dgm:pt>
    <dgm:pt modelId="{83E262C0-6E08-4E6C-B1EF-3045075CD40A}" type="pres">
      <dgm:prSet presAssocID="{BEE9852D-6A4D-46B6-BE4B-B971F198A47E}" presName="chevronComposite2" presStyleCnt="0"/>
      <dgm:spPr/>
    </dgm:pt>
    <dgm:pt modelId="{0BCEA49B-875E-4733-BFC5-281C4D5B2447}" type="pres">
      <dgm:prSet presAssocID="{BEE9852D-6A4D-46B6-BE4B-B971F198A47E}" presName="chevron2" presStyleLbl="sibTrans2D1" presStyleIdx="1" presStyleCnt="2"/>
      <dgm:spPr/>
    </dgm:pt>
    <dgm:pt modelId="{591950CD-97E5-46C2-A0F6-42395BF7E412}" type="pres">
      <dgm:prSet presAssocID="{BEE9852D-6A4D-46B6-BE4B-B971F198A47E}" presName="spChevron2" presStyleCnt="0"/>
      <dgm:spPr/>
    </dgm:pt>
    <dgm:pt modelId="{63F1BFD1-354E-42D4-B7E7-C51E3EBF4201}" type="pres">
      <dgm:prSet presAssocID="{6759CF63-8B98-4563-A4BA-C7572ECFC52A}" presName="last" presStyleCnt="0"/>
      <dgm:spPr/>
    </dgm:pt>
    <dgm:pt modelId="{22F49E0B-2015-41F2-9C23-1280289372EA}" type="pres">
      <dgm:prSet presAssocID="{6759CF63-8B98-4563-A4BA-C7572ECFC52A}" presName="circleTx" presStyleLbl="node1" presStyleIdx="18" presStyleCnt="19"/>
      <dgm:spPr/>
      <dgm:t>
        <a:bodyPr/>
        <a:lstStyle/>
        <a:p>
          <a:pPr rtl="1"/>
          <a:endParaRPr lang="he-IL"/>
        </a:p>
      </dgm:t>
    </dgm:pt>
    <dgm:pt modelId="{F891FC72-BBFA-4641-BA68-DB6EE4BCBEE6}" type="pres">
      <dgm:prSet presAssocID="{6759CF63-8B98-4563-A4BA-C7572ECFC52A}" presName="spN" presStyleCnt="0"/>
      <dgm:spPr/>
    </dgm:pt>
  </dgm:ptLst>
  <dgm:cxnLst>
    <dgm:cxn modelId="{3909A641-3EEB-45E7-B7BA-2C3EB6A06F2E}" type="presOf" srcId="{62AE37A4-B97F-448C-B975-6FF11478CFF0}" destId="{B560C4D8-760E-48B7-AC02-53A2DA8FE0FC}" srcOrd="0" destOrd="0" presId="urn:microsoft.com/office/officeart/2009/3/layout/RandomtoResultProcess"/>
    <dgm:cxn modelId="{1D8E41C4-CFFC-47CA-9356-BB9811A3CDF8}" srcId="{6A51F267-6A05-4E11-894F-9EAAE3BC0BC4}" destId="{62AE37A4-B97F-448C-B975-6FF11478CFF0}" srcOrd="0" destOrd="0" parTransId="{10A5F576-4277-4AF9-8BC0-BC1EB7B05260}" sibTransId="{BEE9852D-6A4D-46B6-BE4B-B971F198A47E}"/>
    <dgm:cxn modelId="{AD6A63E8-99C4-4F24-9A8B-B7911596987C}" srcId="{6A51F267-6A05-4E11-894F-9EAAE3BC0BC4}" destId="{6759CF63-8B98-4563-A4BA-C7572ECFC52A}" srcOrd="1" destOrd="0" parTransId="{BDA8265D-FA03-466E-A9EB-BD22B5F72600}" sibTransId="{33728F2D-6A34-4CCC-BDBC-B9DEABD9D009}"/>
    <dgm:cxn modelId="{461CBC4A-31A1-402A-A342-C496771D5429}" type="presOf" srcId="{6A51F267-6A05-4E11-894F-9EAAE3BC0BC4}" destId="{55E1CAE9-43DA-41EF-AB57-2C401A4698CD}" srcOrd="0" destOrd="0" presId="urn:microsoft.com/office/officeart/2009/3/layout/RandomtoResultProcess"/>
    <dgm:cxn modelId="{2BB738EA-B1D3-417C-8E84-2D8EED48ED1A}" type="presOf" srcId="{6759CF63-8B98-4563-A4BA-C7572ECFC52A}" destId="{22F49E0B-2015-41F2-9C23-1280289372EA}" srcOrd="0" destOrd="0" presId="urn:microsoft.com/office/officeart/2009/3/layout/RandomtoResultProcess"/>
    <dgm:cxn modelId="{21BEFB8E-2AC3-4443-B805-C9E2D4FAEFA2}" type="presParOf" srcId="{55E1CAE9-43DA-41EF-AB57-2C401A4698CD}" destId="{D3F65D85-B94E-44DE-BE64-5A37A94F9C08}" srcOrd="0" destOrd="0" presId="urn:microsoft.com/office/officeart/2009/3/layout/RandomtoResultProcess"/>
    <dgm:cxn modelId="{A1AAB152-75EE-419E-ACED-C6B61D5136A2}" type="presParOf" srcId="{D3F65D85-B94E-44DE-BE64-5A37A94F9C08}" destId="{B560C4D8-760E-48B7-AC02-53A2DA8FE0FC}" srcOrd="0" destOrd="0" presId="urn:microsoft.com/office/officeart/2009/3/layout/RandomtoResultProcess"/>
    <dgm:cxn modelId="{0AC06EC8-2219-4985-A24A-4D77AA59B2DE}" type="presParOf" srcId="{D3F65D85-B94E-44DE-BE64-5A37A94F9C08}" destId="{46C43B11-57AD-480C-A539-B2064DB9321E}" srcOrd="1" destOrd="0" presId="urn:microsoft.com/office/officeart/2009/3/layout/RandomtoResultProcess"/>
    <dgm:cxn modelId="{9066F90D-1024-467A-B78A-6A14DAADB0FF}" type="presParOf" srcId="{D3F65D85-B94E-44DE-BE64-5A37A94F9C08}" destId="{62E9A56F-E247-4FD8-8C33-A6DDB8F40843}" srcOrd="2" destOrd="0" presId="urn:microsoft.com/office/officeart/2009/3/layout/RandomtoResultProcess"/>
    <dgm:cxn modelId="{2C4A7479-7EF5-4F40-A8DB-554CE11019AB}" type="presParOf" srcId="{D3F65D85-B94E-44DE-BE64-5A37A94F9C08}" destId="{C030B2F6-DD8B-45E5-BC4A-1BE6DBF3533C}" srcOrd="3" destOrd="0" presId="urn:microsoft.com/office/officeart/2009/3/layout/RandomtoResultProcess"/>
    <dgm:cxn modelId="{2293D395-7D9F-43D6-9ED1-A2F2C09D967D}" type="presParOf" srcId="{D3F65D85-B94E-44DE-BE64-5A37A94F9C08}" destId="{658E999C-B1D8-4325-98C9-1CC8BAD24279}" srcOrd="4" destOrd="0" presId="urn:microsoft.com/office/officeart/2009/3/layout/RandomtoResultProcess"/>
    <dgm:cxn modelId="{84342068-9E2E-4C35-B06E-204E3B3A9074}" type="presParOf" srcId="{D3F65D85-B94E-44DE-BE64-5A37A94F9C08}" destId="{1D9C7615-B153-48AA-9A1D-57C803C1B9D2}" srcOrd="5" destOrd="0" presId="urn:microsoft.com/office/officeart/2009/3/layout/RandomtoResultProcess"/>
    <dgm:cxn modelId="{34BA9AD2-69D1-4E53-A0F3-03FC9BFB463C}" type="presParOf" srcId="{D3F65D85-B94E-44DE-BE64-5A37A94F9C08}" destId="{3C1F02EF-C671-422F-80B8-9CE4CEC3023B}" srcOrd="6" destOrd="0" presId="urn:microsoft.com/office/officeart/2009/3/layout/RandomtoResultProcess"/>
    <dgm:cxn modelId="{E7B6092F-5BEF-4229-A470-00F0A947BDB5}" type="presParOf" srcId="{D3F65D85-B94E-44DE-BE64-5A37A94F9C08}" destId="{4396EB72-A976-45B9-A26B-D884D12CE30D}" srcOrd="7" destOrd="0" presId="urn:microsoft.com/office/officeart/2009/3/layout/RandomtoResultProcess"/>
    <dgm:cxn modelId="{2A66E19D-C279-43CE-96E8-4C4CC22CF437}" type="presParOf" srcId="{D3F65D85-B94E-44DE-BE64-5A37A94F9C08}" destId="{1875C54E-E66E-4ECC-A2BC-085AF5568610}" srcOrd="8" destOrd="0" presId="urn:microsoft.com/office/officeart/2009/3/layout/RandomtoResultProcess"/>
    <dgm:cxn modelId="{EA997689-47D7-41DA-9D8B-73568F8F25B9}" type="presParOf" srcId="{D3F65D85-B94E-44DE-BE64-5A37A94F9C08}" destId="{E02B0A3F-6240-47A5-AD02-06480BF3953E}" srcOrd="9" destOrd="0" presId="urn:microsoft.com/office/officeart/2009/3/layout/RandomtoResultProcess"/>
    <dgm:cxn modelId="{B449C5D5-7C32-4A65-8353-616640281160}" type="presParOf" srcId="{D3F65D85-B94E-44DE-BE64-5A37A94F9C08}" destId="{D5B321F5-8BF6-458F-AE4D-12750FF168D8}" srcOrd="10" destOrd="0" presId="urn:microsoft.com/office/officeart/2009/3/layout/RandomtoResultProcess"/>
    <dgm:cxn modelId="{3FBFAD58-EB68-4181-A96C-16D3D4E57863}" type="presParOf" srcId="{D3F65D85-B94E-44DE-BE64-5A37A94F9C08}" destId="{AE40B0D1-4C62-4339-8520-EFB0C5772F59}" srcOrd="11" destOrd="0" presId="urn:microsoft.com/office/officeart/2009/3/layout/RandomtoResultProcess"/>
    <dgm:cxn modelId="{9920938F-D1E4-4BD2-BBDF-B056393A75E1}" type="presParOf" srcId="{D3F65D85-B94E-44DE-BE64-5A37A94F9C08}" destId="{DE583E60-46CA-4221-9DBA-7B9FC7568E0B}" srcOrd="12" destOrd="0" presId="urn:microsoft.com/office/officeart/2009/3/layout/RandomtoResultProcess"/>
    <dgm:cxn modelId="{816CA092-FD36-4CE1-AE1D-8F2C4298EDBD}" type="presParOf" srcId="{D3F65D85-B94E-44DE-BE64-5A37A94F9C08}" destId="{F21E8EFF-1D3D-4ED3-9884-B3F72D5FECBD}" srcOrd="13" destOrd="0" presId="urn:microsoft.com/office/officeart/2009/3/layout/RandomtoResultProcess"/>
    <dgm:cxn modelId="{98D599BA-FC71-4209-8793-6870779DCBC2}" type="presParOf" srcId="{D3F65D85-B94E-44DE-BE64-5A37A94F9C08}" destId="{8796A318-FBFE-496E-BF57-D4C7C53F36AC}" srcOrd="14" destOrd="0" presId="urn:microsoft.com/office/officeart/2009/3/layout/RandomtoResultProcess"/>
    <dgm:cxn modelId="{0BD7D1EA-F7A1-40AA-B59F-435775B87F92}" type="presParOf" srcId="{D3F65D85-B94E-44DE-BE64-5A37A94F9C08}" destId="{706173D8-6D03-4E58-8969-292EBDDF40AD}" srcOrd="15" destOrd="0" presId="urn:microsoft.com/office/officeart/2009/3/layout/RandomtoResultProcess"/>
    <dgm:cxn modelId="{AD850502-D7AF-4DC0-9466-3D29E5659AC2}" type="presParOf" srcId="{D3F65D85-B94E-44DE-BE64-5A37A94F9C08}" destId="{30BB20B4-F240-4C5F-A1D3-F8D022F7C8A7}" srcOrd="16" destOrd="0" presId="urn:microsoft.com/office/officeart/2009/3/layout/RandomtoResultProcess"/>
    <dgm:cxn modelId="{92AC6FE2-DBD9-43BB-830D-A92DA9207EEC}" type="presParOf" srcId="{D3F65D85-B94E-44DE-BE64-5A37A94F9C08}" destId="{AF15ECCB-3CD1-455C-98F2-D444D00FCF8B}" srcOrd="17" destOrd="0" presId="urn:microsoft.com/office/officeart/2009/3/layout/RandomtoResultProcess"/>
    <dgm:cxn modelId="{56E09193-D0C3-4DA2-8BD8-5D632F66B5D7}" type="presParOf" srcId="{D3F65D85-B94E-44DE-BE64-5A37A94F9C08}" destId="{7BA304AB-1598-4C06-9D23-9B598A1D5C20}" srcOrd="18" destOrd="0" presId="urn:microsoft.com/office/officeart/2009/3/layout/RandomtoResultProcess"/>
    <dgm:cxn modelId="{14F88D08-8C8B-49A6-8F00-473C18D0B01B}" type="presParOf" srcId="{55E1CAE9-43DA-41EF-AB57-2C401A4698CD}" destId="{DD6F2ADE-0B92-4B23-AC61-7371774D4BE4}" srcOrd="1" destOrd="0" presId="urn:microsoft.com/office/officeart/2009/3/layout/RandomtoResultProcess"/>
    <dgm:cxn modelId="{E7A9E4D2-2C59-4DFE-A6E0-8A942D8E5A62}" type="presParOf" srcId="{DD6F2ADE-0B92-4B23-AC61-7371774D4BE4}" destId="{0567882A-2961-4030-B360-141B20C5BF7A}" srcOrd="0" destOrd="0" presId="urn:microsoft.com/office/officeart/2009/3/layout/RandomtoResultProcess"/>
    <dgm:cxn modelId="{1BC1BC71-A698-482B-A358-0942610C0D9B}" type="presParOf" srcId="{DD6F2ADE-0B92-4B23-AC61-7371774D4BE4}" destId="{91640AC2-B558-4E6D-BEE6-CCACBCC9CE80}" srcOrd="1" destOrd="0" presId="urn:microsoft.com/office/officeart/2009/3/layout/RandomtoResultProcess"/>
    <dgm:cxn modelId="{CE470840-B0D8-4822-8EB4-9D038EFDB45E}" type="presParOf" srcId="{55E1CAE9-43DA-41EF-AB57-2C401A4698CD}" destId="{BD798711-7CB4-4C4E-8A70-2896787587CD}" srcOrd="2" destOrd="0" presId="urn:microsoft.com/office/officeart/2009/3/layout/RandomtoResultProcess"/>
    <dgm:cxn modelId="{79D1773D-C409-4209-8AE3-05940140F48E}" type="presParOf" srcId="{55E1CAE9-43DA-41EF-AB57-2C401A4698CD}" destId="{83E262C0-6E08-4E6C-B1EF-3045075CD40A}" srcOrd="3" destOrd="0" presId="urn:microsoft.com/office/officeart/2009/3/layout/RandomtoResultProcess"/>
    <dgm:cxn modelId="{1C1A5B7F-19A1-4578-9202-2B948AF6337C}" type="presParOf" srcId="{83E262C0-6E08-4E6C-B1EF-3045075CD40A}" destId="{0BCEA49B-875E-4733-BFC5-281C4D5B2447}" srcOrd="0" destOrd="0" presId="urn:microsoft.com/office/officeart/2009/3/layout/RandomtoResultProcess"/>
    <dgm:cxn modelId="{7A9F32F0-1EF9-40E5-9D4F-E4A59A5FEA59}" type="presParOf" srcId="{83E262C0-6E08-4E6C-B1EF-3045075CD40A}" destId="{591950CD-97E5-46C2-A0F6-42395BF7E412}" srcOrd="1" destOrd="0" presId="urn:microsoft.com/office/officeart/2009/3/layout/RandomtoResultProcess"/>
    <dgm:cxn modelId="{B6450D25-8573-4A04-B16F-7ABA19F7168C}" type="presParOf" srcId="{55E1CAE9-43DA-41EF-AB57-2C401A4698CD}" destId="{63F1BFD1-354E-42D4-B7E7-C51E3EBF4201}" srcOrd="4" destOrd="0" presId="urn:microsoft.com/office/officeart/2009/3/layout/RandomtoResultProcess"/>
    <dgm:cxn modelId="{632A9F48-721E-4CC6-B04B-1852A190F89A}" type="presParOf" srcId="{63F1BFD1-354E-42D4-B7E7-C51E3EBF4201}" destId="{22F49E0B-2015-41F2-9C23-1280289372EA}" srcOrd="0" destOrd="0" presId="urn:microsoft.com/office/officeart/2009/3/layout/RandomtoResultProcess"/>
    <dgm:cxn modelId="{06186CB7-B399-474A-B2F9-B06AE240E693}" type="presParOf" srcId="{63F1BFD1-354E-42D4-B7E7-C51E3EBF4201}" destId="{F891FC72-BBFA-4641-BA68-DB6EE4BCBEE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D28C4C-EFDD-4395-A828-5F0FEB5EBFAA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AFBA0614-A3AE-4B51-ACC3-8776F3E27E15}">
      <dgm:prSet phldrT="[טקסט]" custT="1"/>
      <dgm:spPr>
        <a:xfrm>
          <a:off x="2731791" y="1789027"/>
          <a:ext cx="1489183" cy="14466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6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שפות</a:t>
          </a:r>
        </a:p>
        <a:p>
          <a:pPr rtl="1"/>
          <a:r>
            <a:rPr lang="he-IL" sz="16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ב </a:t>
          </a:r>
          <a:r>
            <a:rPr lang="en-US" sz="16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IVR</a:t>
          </a:r>
          <a:endParaRPr lang="he-IL" sz="16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8A7FF53-6FF0-44A0-9273-624C83BDB881}" type="parTrans" cxnId="{CB5B93E7-66A3-4A74-BD61-6D84752620B3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30986E-B927-4865-8D31-0FF960EE82A7}" type="sibTrans" cxnId="{CB5B93E7-66A3-4A74-BD61-6D84752620B3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EA2942-321B-4D8B-A17A-C016B40070B9}">
      <dgm:prSet phldrT="[טקסט]" custT="1"/>
      <dgm:spPr>
        <a:xfrm>
          <a:off x="3843369" y="3278035"/>
          <a:ext cx="1384604" cy="138460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אמהרית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121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3BF620A-A0F3-4105-A2F3-D8D724130EAA}" type="parTrans" cxnId="{AA427718-C8CF-44C0-B13E-C7C23F325A4F}">
      <dgm:prSet custT="1"/>
      <dgm:spPr>
        <a:xfrm rot="3240000">
          <a:off x="3827541" y="3239123"/>
          <a:ext cx="379403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A6C400-8F19-46A5-9D11-E9693568929D}" type="sibTrans" cxnId="{AA427718-C8CF-44C0-B13E-C7C23F325A4F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56498F-846F-49DD-BA94-7C583DA97029}">
      <dgm:prSet phldrT="[טקסט]" custT="1"/>
      <dgm:spPr>
        <a:xfrm>
          <a:off x="1724791" y="3278035"/>
          <a:ext cx="1384604" cy="1384604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אנגלית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587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CD3630D-631C-4890-A39A-0826C1F57837}" type="parTrans" cxnId="{9A436D99-C44C-440E-899B-A3C148AD19C0}">
      <dgm:prSet custT="1"/>
      <dgm:spPr>
        <a:xfrm rot="7560000">
          <a:off x="2745821" y="3239123"/>
          <a:ext cx="379403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4E0DEC-7289-4A59-A411-41F2D7A1E8C1}" type="sibTrans" cxnId="{9A436D99-C44C-440E-899B-A3C148AD19C0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0D27CF-4583-491E-B699-72C19B5C2394}">
      <dgm:prSet phldrT="[טקסט]" custT="1"/>
      <dgm:spPr>
        <a:xfrm>
          <a:off x="4394027" y="1203223"/>
          <a:ext cx="1592640" cy="150445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עברית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126,839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5C50A27-6DEE-4555-8301-AD903F41AA57}" type="parTrans" cxnId="{04D75E90-222B-40E2-8887-163ED8D3B2E3}">
      <dgm:prSet custT="1"/>
      <dgm:spPr>
        <a:xfrm rot="20520000">
          <a:off x="4175966" y="2223858"/>
          <a:ext cx="267918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D1B8093-6020-4F8E-97C1-A2A12AB48129}" type="sibTrans" cxnId="{04D75E90-222B-40E2-8887-163ED8D3B2E3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C20FDA-C231-41FD-A242-8199F378E38A}">
      <dgm:prSet phldrT="[טקסט]" custT="1"/>
      <dgm:spPr>
        <a:xfrm>
          <a:off x="1070115" y="1263148"/>
          <a:ext cx="1384604" cy="1384604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רוסית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2,594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E19F21A-F010-45BF-A126-E72AB44BDFDF}" type="sibTrans" cxnId="{0D17F043-CAF8-457C-8F32-1DCB7EFA4832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731344-6070-42A6-9161-1BEA05A9AD31}" type="parTrans" cxnId="{0D17F043-CAF8-457C-8F32-1DCB7EFA4832}">
      <dgm:prSet custT="1"/>
      <dgm:spPr>
        <a:xfrm rot="11880000">
          <a:off x="2411845" y="2208489"/>
          <a:ext cx="367388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2BE666-AD98-41E2-9ADD-F80F95D13882}">
      <dgm:prSet phldrT="[טקסט]" custT="1"/>
      <dgm:spPr>
        <a:xfrm>
          <a:off x="1070115" y="1263148"/>
          <a:ext cx="1384604" cy="1384604"/>
        </a:xfr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ערבית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14,179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56117CA-9A07-4F5C-A3D7-DFB1CD1E348F}" type="parTrans" cxnId="{A088D733-524F-4E17-AD94-4BAD4872DCCC}">
      <dgm:prSet/>
      <dgm:spPr/>
      <dgm:t>
        <a:bodyPr/>
        <a:lstStyle/>
        <a:p>
          <a:pPr rtl="1"/>
          <a:endParaRPr lang="he-IL"/>
        </a:p>
      </dgm:t>
    </dgm:pt>
    <dgm:pt modelId="{549FCCB1-204A-4C4A-9EB4-7A8E386168A4}" type="sibTrans" cxnId="{A088D733-524F-4E17-AD94-4BAD4872DCCC}">
      <dgm:prSet/>
      <dgm:spPr/>
      <dgm:t>
        <a:bodyPr/>
        <a:lstStyle/>
        <a:p>
          <a:pPr rtl="1"/>
          <a:endParaRPr lang="he-IL"/>
        </a:p>
      </dgm:t>
    </dgm:pt>
    <dgm:pt modelId="{1E477E64-F1F3-4637-864B-3F8CBA004FD6}" type="pres">
      <dgm:prSet presAssocID="{29D28C4C-EFDD-4395-A828-5F0FEB5EBF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01DC650-8755-4235-8E10-957BCA9997AF}" type="pres">
      <dgm:prSet presAssocID="{AFBA0614-A3AE-4B51-ACC3-8776F3E27E15}" presName="centerShape" presStyleLbl="node0" presStyleIdx="0" presStyleCnt="1" custScaleX="107553" custScaleY="104481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33E43558-4A50-4216-8EA8-7368DAF7AEA3}" type="pres">
      <dgm:prSet presAssocID="{85C50A27-6DEE-4555-8301-AD903F41AA57}" presName="Name9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489449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B2B22F38-A7FB-4A51-8502-FC14076F4EED}" type="pres">
      <dgm:prSet presAssocID="{85C50A27-6DEE-4555-8301-AD903F41AA57}" presName="connTx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1EAAAABA-6225-4C51-BDE8-7725D561657F}" type="pres">
      <dgm:prSet presAssocID="{8E0D27CF-4583-491E-B699-72C19B5C2394}" presName="node" presStyleLbl="node1" presStyleIdx="0" presStyleCnt="5" custScaleX="115025" custScaleY="108656" custRadScaleRad="100912" custRadScaleInc="-425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FB7C81EB-3C92-4FB7-BE58-CFAE7FDCC93B}" type="pres">
      <dgm:prSet presAssocID="{23BF620A-A0F3-4105-A2F3-D8D724130EAA}" presName="Name9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57845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F4993CB2-6BDA-42CF-B7A4-F6DA41E601F9}" type="pres">
      <dgm:prSet presAssocID="{23BF620A-A0F3-4105-A2F3-D8D724130EAA}" presName="connTx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FCE6212D-12C5-4FED-85B9-3352A140E4C7}" type="pres">
      <dgm:prSet presAssocID="{7DEA2942-321B-4D8B-A17A-C016B40070B9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518B55E7-C984-4F62-9A78-39BB162EBB2E}" type="pres">
      <dgm:prSet presAssocID="{9CD3630D-631C-4890-A39A-0826C1F57837}" presName="Name9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72036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EFB97A96-CAF3-4476-ABEC-41A18AAFFB60}" type="pres">
      <dgm:prSet presAssocID="{9CD3630D-631C-4890-A39A-0826C1F57837}" presName="connTx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016167AC-065F-4B9D-A6EF-3464FE58ACB0}" type="pres">
      <dgm:prSet presAssocID="{AC56498F-846F-49DD-BA94-7C583DA9702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E3BB414B-D757-4242-BCAA-C5D5D3DDD431}" type="pres">
      <dgm:prSet presAssocID="{50731344-6070-42A6-9161-1BEA05A9AD31}" presName="Name9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64277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BCB2C198-4B0D-4DDB-A22F-61C6C35FF39E}" type="pres">
      <dgm:prSet presAssocID="{50731344-6070-42A6-9161-1BEA05A9AD31}" presName="connTx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144CA2C9-C575-4AF0-A37B-6A51693E9981}" type="pres">
      <dgm:prSet presAssocID="{98C20FDA-C231-41FD-A242-8199F378E38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E8492E2A-2412-454B-85D6-F0E1655CF02E}" type="pres">
      <dgm:prSet presAssocID="{D56117CA-9A07-4F5C-A3D7-DFB1CD1E348F}" presName="Name9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3B784398-ECBA-4912-81F9-C74CBECC425B}" type="pres">
      <dgm:prSet presAssocID="{D56117CA-9A07-4F5C-A3D7-DFB1CD1E348F}" presName="connTx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96409943-9A77-4C19-B758-8961C60B45D2}" type="pres">
      <dgm:prSet presAssocID="{C92BE666-AD98-41E2-9ADD-F80F95D13882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3851786A-5A61-472A-AE28-D3F3340BD1CA}" type="presOf" srcId="{AC56498F-846F-49DD-BA94-7C583DA97029}" destId="{016167AC-065F-4B9D-A6EF-3464FE58ACB0}" srcOrd="0" destOrd="0" presId="urn:microsoft.com/office/officeart/2005/8/layout/radial1"/>
    <dgm:cxn modelId="{83126B1E-E84E-49D4-9C3E-A6185F65EE8F}" type="presOf" srcId="{D56117CA-9A07-4F5C-A3D7-DFB1CD1E348F}" destId="{3B784398-ECBA-4912-81F9-C74CBECC425B}" srcOrd="1" destOrd="0" presId="urn:microsoft.com/office/officeart/2005/8/layout/radial1"/>
    <dgm:cxn modelId="{A088D733-524F-4E17-AD94-4BAD4872DCCC}" srcId="{AFBA0614-A3AE-4B51-ACC3-8776F3E27E15}" destId="{C92BE666-AD98-41E2-9ADD-F80F95D13882}" srcOrd="4" destOrd="0" parTransId="{D56117CA-9A07-4F5C-A3D7-DFB1CD1E348F}" sibTransId="{549FCCB1-204A-4C4A-9EB4-7A8E386168A4}"/>
    <dgm:cxn modelId="{9A436D99-C44C-440E-899B-A3C148AD19C0}" srcId="{AFBA0614-A3AE-4B51-ACC3-8776F3E27E15}" destId="{AC56498F-846F-49DD-BA94-7C583DA97029}" srcOrd="2" destOrd="0" parTransId="{9CD3630D-631C-4890-A39A-0826C1F57837}" sibTransId="{344E0DEC-7289-4A59-A411-41F2D7A1E8C1}"/>
    <dgm:cxn modelId="{12347834-0083-4A55-BBAC-DDA096102C24}" type="presOf" srcId="{85C50A27-6DEE-4555-8301-AD903F41AA57}" destId="{B2B22F38-A7FB-4A51-8502-FC14076F4EED}" srcOrd="1" destOrd="0" presId="urn:microsoft.com/office/officeart/2005/8/layout/radial1"/>
    <dgm:cxn modelId="{EF46D580-BE46-47E0-87A6-B036E89FF373}" type="presOf" srcId="{85C50A27-6DEE-4555-8301-AD903F41AA57}" destId="{33E43558-4A50-4216-8EA8-7368DAF7AEA3}" srcOrd="0" destOrd="0" presId="urn:microsoft.com/office/officeart/2005/8/layout/radial1"/>
    <dgm:cxn modelId="{0D17F043-CAF8-457C-8F32-1DCB7EFA4832}" srcId="{AFBA0614-A3AE-4B51-ACC3-8776F3E27E15}" destId="{98C20FDA-C231-41FD-A242-8199F378E38A}" srcOrd="3" destOrd="0" parTransId="{50731344-6070-42A6-9161-1BEA05A9AD31}" sibTransId="{9E19F21A-F010-45BF-A126-E72AB44BDFDF}"/>
    <dgm:cxn modelId="{7EF6CEE6-61D1-4FF4-8794-709C6EF15690}" type="presOf" srcId="{AFBA0614-A3AE-4B51-ACC3-8776F3E27E15}" destId="{E01DC650-8755-4235-8E10-957BCA9997AF}" srcOrd="0" destOrd="0" presId="urn:microsoft.com/office/officeart/2005/8/layout/radial1"/>
    <dgm:cxn modelId="{CB5B93E7-66A3-4A74-BD61-6D84752620B3}" srcId="{29D28C4C-EFDD-4395-A828-5F0FEB5EBFAA}" destId="{AFBA0614-A3AE-4B51-ACC3-8776F3E27E15}" srcOrd="0" destOrd="0" parTransId="{98A7FF53-6FF0-44A0-9273-624C83BDB881}" sibTransId="{9D30986E-B927-4865-8D31-0FF960EE82A7}"/>
    <dgm:cxn modelId="{04D75E90-222B-40E2-8887-163ED8D3B2E3}" srcId="{AFBA0614-A3AE-4B51-ACC3-8776F3E27E15}" destId="{8E0D27CF-4583-491E-B699-72C19B5C2394}" srcOrd="0" destOrd="0" parTransId="{85C50A27-6DEE-4555-8301-AD903F41AA57}" sibTransId="{AD1B8093-6020-4F8E-97C1-A2A12AB48129}"/>
    <dgm:cxn modelId="{396B2011-C68A-4D41-BCD8-32D7DA594E93}" type="presOf" srcId="{9CD3630D-631C-4890-A39A-0826C1F57837}" destId="{EFB97A96-CAF3-4476-ABEC-41A18AAFFB60}" srcOrd="1" destOrd="0" presId="urn:microsoft.com/office/officeart/2005/8/layout/radial1"/>
    <dgm:cxn modelId="{C8099672-0EAA-4687-8E7A-27DB3F7FB97D}" type="presOf" srcId="{98C20FDA-C231-41FD-A242-8199F378E38A}" destId="{144CA2C9-C575-4AF0-A37B-6A51693E9981}" srcOrd="0" destOrd="0" presId="urn:microsoft.com/office/officeart/2005/8/layout/radial1"/>
    <dgm:cxn modelId="{73B2BAAA-D571-465B-954D-A41B7D0DBB2F}" type="presOf" srcId="{50731344-6070-42A6-9161-1BEA05A9AD31}" destId="{BCB2C198-4B0D-4DDB-A22F-61C6C35FF39E}" srcOrd="1" destOrd="0" presId="urn:microsoft.com/office/officeart/2005/8/layout/radial1"/>
    <dgm:cxn modelId="{AA427718-C8CF-44C0-B13E-C7C23F325A4F}" srcId="{AFBA0614-A3AE-4B51-ACC3-8776F3E27E15}" destId="{7DEA2942-321B-4D8B-A17A-C016B40070B9}" srcOrd="1" destOrd="0" parTransId="{23BF620A-A0F3-4105-A2F3-D8D724130EAA}" sibTransId="{31A6C400-8F19-46A5-9D11-E9693568929D}"/>
    <dgm:cxn modelId="{14F42389-1B1C-442D-BE54-9CBE74686336}" type="presOf" srcId="{9CD3630D-631C-4890-A39A-0826C1F57837}" destId="{518B55E7-C984-4F62-9A78-39BB162EBB2E}" srcOrd="0" destOrd="0" presId="urn:microsoft.com/office/officeart/2005/8/layout/radial1"/>
    <dgm:cxn modelId="{4EE0FC00-9DCF-4DBC-A3B4-5750B09E1389}" type="presOf" srcId="{D56117CA-9A07-4F5C-A3D7-DFB1CD1E348F}" destId="{E8492E2A-2412-454B-85D6-F0E1655CF02E}" srcOrd="0" destOrd="0" presId="urn:microsoft.com/office/officeart/2005/8/layout/radial1"/>
    <dgm:cxn modelId="{15B83A85-645F-450E-AFEC-3181DC5EB41B}" type="presOf" srcId="{C92BE666-AD98-41E2-9ADD-F80F95D13882}" destId="{96409943-9A77-4C19-B758-8961C60B45D2}" srcOrd="0" destOrd="0" presId="urn:microsoft.com/office/officeart/2005/8/layout/radial1"/>
    <dgm:cxn modelId="{D33379A2-1CF7-4E7A-BC1B-3C8078767F2B}" type="presOf" srcId="{23BF620A-A0F3-4105-A2F3-D8D724130EAA}" destId="{FB7C81EB-3C92-4FB7-BE58-CFAE7FDCC93B}" srcOrd="0" destOrd="0" presId="urn:microsoft.com/office/officeart/2005/8/layout/radial1"/>
    <dgm:cxn modelId="{B8FEF5F4-9559-4759-B84E-68741E92A72B}" type="presOf" srcId="{50731344-6070-42A6-9161-1BEA05A9AD31}" destId="{E3BB414B-D757-4242-BCAA-C5D5D3DDD431}" srcOrd="0" destOrd="0" presId="urn:microsoft.com/office/officeart/2005/8/layout/radial1"/>
    <dgm:cxn modelId="{F84C25C2-1D7E-4F3B-A9CD-26AE2BA5D62E}" type="presOf" srcId="{23BF620A-A0F3-4105-A2F3-D8D724130EAA}" destId="{F4993CB2-6BDA-42CF-B7A4-F6DA41E601F9}" srcOrd="1" destOrd="0" presId="urn:microsoft.com/office/officeart/2005/8/layout/radial1"/>
    <dgm:cxn modelId="{0B2A5E0A-17EF-498B-92A8-EB7F71CCCD06}" type="presOf" srcId="{29D28C4C-EFDD-4395-A828-5F0FEB5EBFAA}" destId="{1E477E64-F1F3-4637-864B-3F8CBA004FD6}" srcOrd="0" destOrd="0" presId="urn:microsoft.com/office/officeart/2005/8/layout/radial1"/>
    <dgm:cxn modelId="{D84B1BE2-5850-4ABC-A347-52F514332E9B}" type="presOf" srcId="{7DEA2942-321B-4D8B-A17A-C016B40070B9}" destId="{FCE6212D-12C5-4FED-85B9-3352A140E4C7}" srcOrd="0" destOrd="0" presId="urn:microsoft.com/office/officeart/2005/8/layout/radial1"/>
    <dgm:cxn modelId="{5A09CD63-01DF-4C36-90C0-7FDE810EFB7A}" type="presOf" srcId="{8E0D27CF-4583-491E-B699-72C19B5C2394}" destId="{1EAAAABA-6225-4C51-BDE8-7725D561657F}" srcOrd="0" destOrd="0" presId="urn:microsoft.com/office/officeart/2005/8/layout/radial1"/>
    <dgm:cxn modelId="{DFFEC87B-D792-4C84-949E-DF5E7D319191}" type="presParOf" srcId="{1E477E64-F1F3-4637-864B-3F8CBA004FD6}" destId="{E01DC650-8755-4235-8E10-957BCA9997AF}" srcOrd="0" destOrd="0" presId="urn:microsoft.com/office/officeart/2005/8/layout/radial1"/>
    <dgm:cxn modelId="{0530FE43-2E6B-4190-A261-BBFD39B92527}" type="presParOf" srcId="{1E477E64-F1F3-4637-864B-3F8CBA004FD6}" destId="{33E43558-4A50-4216-8EA8-7368DAF7AEA3}" srcOrd="1" destOrd="0" presId="urn:microsoft.com/office/officeart/2005/8/layout/radial1"/>
    <dgm:cxn modelId="{0377993B-CCD3-4088-9167-FE44EF1068C9}" type="presParOf" srcId="{33E43558-4A50-4216-8EA8-7368DAF7AEA3}" destId="{B2B22F38-A7FB-4A51-8502-FC14076F4EED}" srcOrd="0" destOrd="0" presId="urn:microsoft.com/office/officeart/2005/8/layout/radial1"/>
    <dgm:cxn modelId="{6946585A-1D95-4C41-9656-D271E0031348}" type="presParOf" srcId="{1E477E64-F1F3-4637-864B-3F8CBA004FD6}" destId="{1EAAAABA-6225-4C51-BDE8-7725D561657F}" srcOrd="2" destOrd="0" presId="urn:microsoft.com/office/officeart/2005/8/layout/radial1"/>
    <dgm:cxn modelId="{6772126F-3EB0-40C0-83A8-762502B38370}" type="presParOf" srcId="{1E477E64-F1F3-4637-864B-3F8CBA004FD6}" destId="{FB7C81EB-3C92-4FB7-BE58-CFAE7FDCC93B}" srcOrd="3" destOrd="0" presId="urn:microsoft.com/office/officeart/2005/8/layout/radial1"/>
    <dgm:cxn modelId="{8F7E13B2-F673-4FBC-9658-C1975F177D64}" type="presParOf" srcId="{FB7C81EB-3C92-4FB7-BE58-CFAE7FDCC93B}" destId="{F4993CB2-6BDA-42CF-B7A4-F6DA41E601F9}" srcOrd="0" destOrd="0" presId="urn:microsoft.com/office/officeart/2005/8/layout/radial1"/>
    <dgm:cxn modelId="{9CD4D93B-8CD2-4714-A14A-7CAB4F7DFD8A}" type="presParOf" srcId="{1E477E64-F1F3-4637-864B-3F8CBA004FD6}" destId="{FCE6212D-12C5-4FED-85B9-3352A140E4C7}" srcOrd="4" destOrd="0" presId="urn:microsoft.com/office/officeart/2005/8/layout/radial1"/>
    <dgm:cxn modelId="{80DA32F0-ABE2-4B7E-B2C4-8DAB16B50071}" type="presParOf" srcId="{1E477E64-F1F3-4637-864B-3F8CBA004FD6}" destId="{518B55E7-C984-4F62-9A78-39BB162EBB2E}" srcOrd="5" destOrd="0" presId="urn:microsoft.com/office/officeart/2005/8/layout/radial1"/>
    <dgm:cxn modelId="{4290B9B6-11B3-4643-945B-23B32BDF59F2}" type="presParOf" srcId="{518B55E7-C984-4F62-9A78-39BB162EBB2E}" destId="{EFB97A96-CAF3-4476-ABEC-41A18AAFFB60}" srcOrd="0" destOrd="0" presId="urn:microsoft.com/office/officeart/2005/8/layout/radial1"/>
    <dgm:cxn modelId="{2E986DC5-A1DC-4C59-8D6C-5E6ADED09280}" type="presParOf" srcId="{1E477E64-F1F3-4637-864B-3F8CBA004FD6}" destId="{016167AC-065F-4B9D-A6EF-3464FE58ACB0}" srcOrd="6" destOrd="0" presId="urn:microsoft.com/office/officeart/2005/8/layout/radial1"/>
    <dgm:cxn modelId="{F7944F19-FCA3-4AD2-8FF4-BAAD5055BE9B}" type="presParOf" srcId="{1E477E64-F1F3-4637-864B-3F8CBA004FD6}" destId="{E3BB414B-D757-4242-BCAA-C5D5D3DDD431}" srcOrd="7" destOrd="0" presId="urn:microsoft.com/office/officeart/2005/8/layout/radial1"/>
    <dgm:cxn modelId="{5C578A0B-3601-492C-BB68-F1E026CA1089}" type="presParOf" srcId="{E3BB414B-D757-4242-BCAA-C5D5D3DDD431}" destId="{BCB2C198-4B0D-4DDB-A22F-61C6C35FF39E}" srcOrd="0" destOrd="0" presId="urn:microsoft.com/office/officeart/2005/8/layout/radial1"/>
    <dgm:cxn modelId="{C6B18746-C98E-46BB-9BA4-BE3F71239D4C}" type="presParOf" srcId="{1E477E64-F1F3-4637-864B-3F8CBA004FD6}" destId="{144CA2C9-C575-4AF0-A37B-6A51693E9981}" srcOrd="8" destOrd="0" presId="urn:microsoft.com/office/officeart/2005/8/layout/radial1"/>
    <dgm:cxn modelId="{7CC32F00-C9FB-46B3-9785-E86B5B255E26}" type="presParOf" srcId="{1E477E64-F1F3-4637-864B-3F8CBA004FD6}" destId="{E8492E2A-2412-454B-85D6-F0E1655CF02E}" srcOrd="9" destOrd="0" presId="urn:microsoft.com/office/officeart/2005/8/layout/radial1"/>
    <dgm:cxn modelId="{7BD04E45-054D-4998-9FD0-AE8698F1FA86}" type="presParOf" srcId="{E8492E2A-2412-454B-85D6-F0E1655CF02E}" destId="{3B784398-ECBA-4912-81F9-C74CBECC425B}" srcOrd="0" destOrd="0" presId="urn:microsoft.com/office/officeart/2005/8/layout/radial1"/>
    <dgm:cxn modelId="{178735B4-C76A-411B-93A8-00FAEAE60ED5}" type="presParOf" srcId="{1E477E64-F1F3-4637-864B-3F8CBA004FD6}" destId="{96409943-9A77-4C19-B758-8961C60B45D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E2E7E1-A166-4835-83CE-138D4C41ED23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0CDBFB1B-F86A-4F23-AABB-F393FA6C0D42}">
      <dgm:prSet phldrT="[טקסט]"/>
      <dgm:spPr/>
      <dgm:t>
        <a:bodyPr/>
        <a:lstStyle/>
        <a:p>
          <a:pPr rtl="1"/>
          <a:r>
            <a:rPr lang="he-IL" dirty="0" smtClean="0"/>
            <a:t>העברת דוחות לאינטרנט</a:t>
          </a:r>
          <a:endParaRPr lang="he-IL" dirty="0"/>
        </a:p>
      </dgm:t>
    </dgm:pt>
    <dgm:pt modelId="{D5A888E4-50A2-44CA-8813-7D0D572C56AB}" type="parTrans" cxnId="{9C90B800-6CD9-405D-A286-9A92C744250F}">
      <dgm:prSet/>
      <dgm:spPr/>
      <dgm:t>
        <a:bodyPr/>
        <a:lstStyle/>
        <a:p>
          <a:pPr rtl="1"/>
          <a:endParaRPr lang="he-IL"/>
        </a:p>
      </dgm:t>
    </dgm:pt>
    <dgm:pt modelId="{C9CB8A4B-7DB3-4BDB-86AF-EC69FECA070B}" type="sibTrans" cxnId="{9C90B800-6CD9-405D-A286-9A92C744250F}">
      <dgm:prSet/>
      <dgm:spPr/>
      <dgm:t>
        <a:bodyPr/>
        <a:lstStyle/>
        <a:p>
          <a:pPr rtl="1"/>
          <a:endParaRPr lang="he-IL"/>
        </a:p>
      </dgm:t>
    </dgm:pt>
    <dgm:pt modelId="{3EB12F2D-6ED2-4EA4-ADB6-3F9494D77514}">
      <dgm:prSet phldrT="[טקסט]"/>
      <dgm:spPr/>
      <dgm:t>
        <a:bodyPr/>
        <a:lstStyle/>
        <a:p>
          <a:pPr rtl="1"/>
          <a:r>
            <a:rPr lang="he-IL" dirty="0" smtClean="0"/>
            <a:t>סימון דוחות ע"י החברות</a:t>
          </a:r>
          <a:endParaRPr lang="he-IL" dirty="0"/>
        </a:p>
      </dgm:t>
    </dgm:pt>
    <dgm:pt modelId="{AFBD8513-593A-4981-BC34-3915BD46FA27}" type="parTrans" cxnId="{55EE98A7-B486-45E8-919B-A432EFFA63EA}">
      <dgm:prSet/>
      <dgm:spPr/>
      <dgm:t>
        <a:bodyPr/>
        <a:lstStyle/>
        <a:p>
          <a:pPr rtl="1"/>
          <a:endParaRPr lang="he-IL"/>
        </a:p>
      </dgm:t>
    </dgm:pt>
    <dgm:pt modelId="{2DD82E43-9C81-4AC7-B5E7-9D4FD336F774}" type="sibTrans" cxnId="{55EE98A7-B486-45E8-919B-A432EFFA63EA}">
      <dgm:prSet/>
      <dgm:spPr/>
      <dgm:t>
        <a:bodyPr/>
        <a:lstStyle/>
        <a:p>
          <a:pPr rtl="1"/>
          <a:endParaRPr lang="he-IL"/>
        </a:p>
      </dgm:t>
    </dgm:pt>
    <dgm:pt modelId="{54910396-D17F-4D1A-93AC-B4CAECE5F8BD}">
      <dgm:prSet phldrT="[טקסט]"/>
      <dgm:spPr/>
      <dgm:t>
        <a:bodyPr/>
        <a:lstStyle/>
        <a:p>
          <a:pPr rtl="1"/>
          <a:r>
            <a:rPr lang="he-IL" dirty="0" smtClean="0"/>
            <a:t>שיגור שם הנהג ות"ז</a:t>
          </a:r>
          <a:endParaRPr lang="he-IL" dirty="0"/>
        </a:p>
      </dgm:t>
    </dgm:pt>
    <dgm:pt modelId="{6D4F8E15-DEC9-4474-89D1-F686C327B149}" type="parTrans" cxnId="{D3346B9D-5055-4F17-BEEE-BC584542BC56}">
      <dgm:prSet/>
      <dgm:spPr/>
      <dgm:t>
        <a:bodyPr/>
        <a:lstStyle/>
        <a:p>
          <a:pPr rtl="1"/>
          <a:endParaRPr lang="he-IL"/>
        </a:p>
      </dgm:t>
    </dgm:pt>
    <dgm:pt modelId="{3753AC36-B48F-4AAF-9E08-C05B4004BF0D}" type="sibTrans" cxnId="{D3346B9D-5055-4F17-BEEE-BC584542BC56}">
      <dgm:prSet/>
      <dgm:spPr/>
      <dgm:t>
        <a:bodyPr/>
        <a:lstStyle/>
        <a:p>
          <a:pPr rtl="1"/>
          <a:endParaRPr lang="he-IL"/>
        </a:p>
      </dgm:t>
    </dgm:pt>
    <dgm:pt modelId="{33BF3EE2-E419-451D-BD58-E5A6C98B5FAB}">
      <dgm:prSet phldrT="[טקסט]"/>
      <dgm:spPr/>
      <dgm:t>
        <a:bodyPr/>
        <a:lstStyle/>
        <a:p>
          <a:pPr rtl="1"/>
          <a:r>
            <a:rPr lang="he-IL" dirty="0" smtClean="0"/>
            <a:t>הסבת הדוח ע"י מפנ"א</a:t>
          </a:r>
          <a:endParaRPr lang="he-IL" dirty="0"/>
        </a:p>
      </dgm:t>
    </dgm:pt>
    <dgm:pt modelId="{8A6A4DEE-1AD3-418B-857F-DD64511A7A89}" type="parTrans" cxnId="{3C07CD68-1451-460B-BC2F-EF39C14DD7A9}">
      <dgm:prSet/>
      <dgm:spPr/>
      <dgm:t>
        <a:bodyPr/>
        <a:lstStyle/>
        <a:p>
          <a:pPr rtl="1"/>
          <a:endParaRPr lang="he-IL"/>
        </a:p>
      </dgm:t>
    </dgm:pt>
    <dgm:pt modelId="{9E65C27A-7B2A-4646-993D-C9C87981A8AA}" type="sibTrans" cxnId="{3C07CD68-1451-460B-BC2F-EF39C14DD7A9}">
      <dgm:prSet/>
      <dgm:spPr/>
      <dgm:t>
        <a:bodyPr/>
        <a:lstStyle/>
        <a:p>
          <a:pPr rtl="1"/>
          <a:endParaRPr lang="he-IL"/>
        </a:p>
      </dgm:t>
    </dgm:pt>
    <dgm:pt modelId="{8FA37608-C84B-4ECB-AB90-9857F21AE64C}" type="pres">
      <dgm:prSet presAssocID="{0AE2E7E1-A166-4835-83CE-138D4C41ED23}" presName="Name0" presStyleCnt="0">
        <dgm:presLayoutVars>
          <dgm:dir val="rev"/>
          <dgm:resizeHandles val="exact"/>
        </dgm:presLayoutVars>
      </dgm:prSet>
      <dgm:spPr/>
    </dgm:pt>
    <dgm:pt modelId="{0DBBB32B-B25A-4D44-8761-2666C82C7687}" type="pres">
      <dgm:prSet presAssocID="{0CDBFB1B-F86A-4F23-AABB-F393FA6C0D4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3C8B62-E0B2-434E-9D2C-F1AE93282293}" type="pres">
      <dgm:prSet presAssocID="{C9CB8A4B-7DB3-4BDB-86AF-EC69FECA070B}" presName="parSpace" presStyleCnt="0"/>
      <dgm:spPr/>
    </dgm:pt>
    <dgm:pt modelId="{E435BD0F-38BC-4C96-86F7-CA6B94ABCE55}" type="pres">
      <dgm:prSet presAssocID="{3EB12F2D-6ED2-4EA4-ADB6-3F9494D7751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0FF5E8-7F9E-4965-ADB4-0C16BC841E32}" type="pres">
      <dgm:prSet presAssocID="{2DD82E43-9C81-4AC7-B5E7-9D4FD336F774}" presName="parSpace" presStyleCnt="0"/>
      <dgm:spPr/>
    </dgm:pt>
    <dgm:pt modelId="{B3CC59C9-EDF1-41FE-AE53-5924048E63A5}" type="pres">
      <dgm:prSet presAssocID="{54910396-D17F-4D1A-93AC-B4CAECE5F8B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C3F44E8-F0D2-406F-BDF3-D2FD2213A353}" type="pres">
      <dgm:prSet presAssocID="{3753AC36-B48F-4AAF-9E08-C05B4004BF0D}" presName="parSpace" presStyleCnt="0"/>
      <dgm:spPr/>
    </dgm:pt>
    <dgm:pt modelId="{B86C1775-BFCD-43CA-8944-AFAC3FC7AAF6}" type="pres">
      <dgm:prSet presAssocID="{33BF3EE2-E419-451D-BD58-E5A6C98B5FA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C90B800-6CD9-405D-A286-9A92C744250F}" srcId="{0AE2E7E1-A166-4835-83CE-138D4C41ED23}" destId="{0CDBFB1B-F86A-4F23-AABB-F393FA6C0D42}" srcOrd="0" destOrd="0" parTransId="{D5A888E4-50A2-44CA-8813-7D0D572C56AB}" sibTransId="{C9CB8A4B-7DB3-4BDB-86AF-EC69FECA070B}"/>
    <dgm:cxn modelId="{907C4223-AF14-4211-B600-D1D42101AFA5}" type="presOf" srcId="{0CDBFB1B-F86A-4F23-AABB-F393FA6C0D42}" destId="{0DBBB32B-B25A-4D44-8761-2666C82C7687}" srcOrd="0" destOrd="0" presId="urn:microsoft.com/office/officeart/2005/8/layout/hChevron3"/>
    <dgm:cxn modelId="{A4FEFDFB-DEB6-4ADD-ACFD-965E43AE2109}" type="presOf" srcId="{3EB12F2D-6ED2-4EA4-ADB6-3F9494D77514}" destId="{E435BD0F-38BC-4C96-86F7-CA6B94ABCE55}" srcOrd="0" destOrd="0" presId="urn:microsoft.com/office/officeart/2005/8/layout/hChevron3"/>
    <dgm:cxn modelId="{DE419C8D-EB21-4341-A772-4A22B9B5E746}" type="presOf" srcId="{54910396-D17F-4D1A-93AC-B4CAECE5F8BD}" destId="{B3CC59C9-EDF1-41FE-AE53-5924048E63A5}" srcOrd="0" destOrd="0" presId="urn:microsoft.com/office/officeart/2005/8/layout/hChevron3"/>
    <dgm:cxn modelId="{D3346B9D-5055-4F17-BEEE-BC584542BC56}" srcId="{0AE2E7E1-A166-4835-83CE-138D4C41ED23}" destId="{54910396-D17F-4D1A-93AC-B4CAECE5F8BD}" srcOrd="2" destOrd="0" parTransId="{6D4F8E15-DEC9-4474-89D1-F686C327B149}" sibTransId="{3753AC36-B48F-4AAF-9E08-C05B4004BF0D}"/>
    <dgm:cxn modelId="{55EE98A7-B486-45E8-919B-A432EFFA63EA}" srcId="{0AE2E7E1-A166-4835-83CE-138D4C41ED23}" destId="{3EB12F2D-6ED2-4EA4-ADB6-3F9494D77514}" srcOrd="1" destOrd="0" parTransId="{AFBD8513-593A-4981-BC34-3915BD46FA27}" sibTransId="{2DD82E43-9C81-4AC7-B5E7-9D4FD336F774}"/>
    <dgm:cxn modelId="{3C07CD68-1451-460B-BC2F-EF39C14DD7A9}" srcId="{0AE2E7E1-A166-4835-83CE-138D4C41ED23}" destId="{33BF3EE2-E419-451D-BD58-E5A6C98B5FAB}" srcOrd="3" destOrd="0" parTransId="{8A6A4DEE-1AD3-418B-857F-DD64511A7A89}" sibTransId="{9E65C27A-7B2A-4646-993D-C9C87981A8AA}"/>
    <dgm:cxn modelId="{82AF070D-BCE4-427B-B14F-0CFB4A38B1C0}" type="presOf" srcId="{0AE2E7E1-A166-4835-83CE-138D4C41ED23}" destId="{8FA37608-C84B-4ECB-AB90-9857F21AE64C}" srcOrd="0" destOrd="0" presId="urn:microsoft.com/office/officeart/2005/8/layout/hChevron3"/>
    <dgm:cxn modelId="{C21F8318-E44A-4D7D-93F4-48284C670903}" type="presOf" srcId="{33BF3EE2-E419-451D-BD58-E5A6C98B5FAB}" destId="{B86C1775-BFCD-43CA-8944-AFAC3FC7AAF6}" srcOrd="0" destOrd="0" presId="urn:microsoft.com/office/officeart/2005/8/layout/hChevron3"/>
    <dgm:cxn modelId="{238187A0-637A-4873-B393-67FC98A3AC7D}" type="presParOf" srcId="{8FA37608-C84B-4ECB-AB90-9857F21AE64C}" destId="{0DBBB32B-B25A-4D44-8761-2666C82C7687}" srcOrd="0" destOrd="0" presId="urn:microsoft.com/office/officeart/2005/8/layout/hChevron3"/>
    <dgm:cxn modelId="{EEEE8DEF-4E68-46A8-BDEB-40232C2859DC}" type="presParOf" srcId="{8FA37608-C84B-4ECB-AB90-9857F21AE64C}" destId="{9A3C8B62-E0B2-434E-9D2C-F1AE93282293}" srcOrd="1" destOrd="0" presId="urn:microsoft.com/office/officeart/2005/8/layout/hChevron3"/>
    <dgm:cxn modelId="{4AD9B2D3-78BA-4C91-9C43-4F07E24425F2}" type="presParOf" srcId="{8FA37608-C84B-4ECB-AB90-9857F21AE64C}" destId="{E435BD0F-38BC-4C96-86F7-CA6B94ABCE55}" srcOrd="2" destOrd="0" presId="urn:microsoft.com/office/officeart/2005/8/layout/hChevron3"/>
    <dgm:cxn modelId="{D2782847-FD40-4484-A786-5C1FA5F63008}" type="presParOf" srcId="{8FA37608-C84B-4ECB-AB90-9857F21AE64C}" destId="{BF0FF5E8-7F9E-4965-ADB4-0C16BC841E32}" srcOrd="3" destOrd="0" presId="urn:microsoft.com/office/officeart/2005/8/layout/hChevron3"/>
    <dgm:cxn modelId="{598BE2FC-3DF2-45A2-8C2B-AF8F2C0B677E}" type="presParOf" srcId="{8FA37608-C84B-4ECB-AB90-9857F21AE64C}" destId="{B3CC59C9-EDF1-41FE-AE53-5924048E63A5}" srcOrd="4" destOrd="0" presId="urn:microsoft.com/office/officeart/2005/8/layout/hChevron3"/>
    <dgm:cxn modelId="{B471286D-DF80-4B5E-9386-581F04744A33}" type="presParOf" srcId="{8FA37608-C84B-4ECB-AB90-9857F21AE64C}" destId="{AC3F44E8-F0D2-406F-BDF3-D2FD2213A353}" srcOrd="5" destOrd="0" presId="urn:microsoft.com/office/officeart/2005/8/layout/hChevron3"/>
    <dgm:cxn modelId="{C1BDE006-FF74-4E10-A430-B35DD937F987}" type="presParOf" srcId="{8FA37608-C84B-4ECB-AB90-9857F21AE64C}" destId="{B86C1775-BFCD-43CA-8944-AFAC3FC7AAF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4B8F84-216A-46AA-9C3B-9D7B0246C4D2}" type="doc">
      <dgm:prSet loTypeId="urn:microsoft.com/office/officeart/2005/8/layout/vList5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171C3750-617F-4AD3-93FE-B156D6637317}">
      <dgm:prSet phldrT="[טקסט]" custT="1"/>
      <dgm:spPr>
        <a:xfrm>
          <a:off x="6472752" y="153072"/>
          <a:ext cx="2131143" cy="1116120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4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קידום חקיקה להחמרה כנגד שימוש בטלפון נייד בנהיגה בנסיבות המסכנות חיים</a:t>
          </a:r>
          <a:endParaRPr lang="he-IL" sz="1400" dirty="0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170756-71AC-4EA7-88A9-FC30DB4F3169}" type="parTrans" cxnId="{50833A2A-F2FD-4916-9236-43231E07E03F}">
      <dgm:prSet/>
      <dgm:spPr/>
      <dgm:t>
        <a:bodyPr/>
        <a:lstStyle/>
        <a:p>
          <a:pPr rtl="1"/>
          <a:endParaRPr lang="he-IL" sz="1600"/>
        </a:p>
      </dgm:t>
    </dgm:pt>
    <dgm:pt modelId="{391A0A59-320F-47E7-B9DF-2641DFE81B4A}" type="sibTrans" cxnId="{50833A2A-F2FD-4916-9236-43231E07E03F}">
      <dgm:prSet/>
      <dgm:spPr/>
      <dgm:t>
        <a:bodyPr/>
        <a:lstStyle/>
        <a:p>
          <a:pPr rtl="1"/>
          <a:endParaRPr lang="he-IL" sz="1600"/>
        </a:p>
      </dgm:t>
    </dgm:pt>
    <dgm:pt modelId="{5160D4E6-99C8-4E4B-AE11-083EA6E51604}">
      <dgm:prSet phldrT="[טקסט]" custT="1"/>
      <dgm:spPr>
        <a:xfrm rot="16200000">
          <a:off x="2708541" y="-2459592"/>
          <a:ext cx="1138076" cy="6258276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הפיכת ברירת משפט להזמנה לדין.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0D8FC9BF-F6E7-405E-8A43-CC3455E46905}" type="parTrans" cxnId="{45989034-FF99-4BC2-AA38-D98DDF871F36}">
      <dgm:prSet/>
      <dgm:spPr/>
      <dgm:t>
        <a:bodyPr/>
        <a:lstStyle/>
        <a:p>
          <a:pPr rtl="1"/>
          <a:endParaRPr lang="he-IL" sz="1600"/>
        </a:p>
      </dgm:t>
    </dgm:pt>
    <dgm:pt modelId="{3BA52E81-42EC-4EC8-8379-FDA8E9CE99CA}" type="sibTrans" cxnId="{45989034-FF99-4BC2-AA38-D98DDF871F36}">
      <dgm:prSet/>
      <dgm:spPr/>
      <dgm:t>
        <a:bodyPr/>
        <a:lstStyle/>
        <a:p>
          <a:pPr rtl="1"/>
          <a:endParaRPr lang="he-IL" sz="1600"/>
        </a:p>
      </dgm:t>
    </dgm:pt>
    <dgm:pt modelId="{43EB95B8-273B-449B-BA25-B01EB9CA75E1}">
      <dgm:prSet phldrT="[טקסט]" custT="1"/>
      <dgm:spPr>
        <a:xfrm>
          <a:off x="6456054" y="1370381"/>
          <a:ext cx="2131143" cy="2714144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4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קידום הצעת חוק תיקון 112 לתקנות התעבורה (עבר בקריאה ראשונה)</a:t>
          </a:r>
          <a:endParaRPr lang="he-IL" sz="14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gm:t>
    </dgm:pt>
    <dgm:pt modelId="{AB326394-4D3B-4411-96FC-052783DDA844}" type="parTrans" cxnId="{9EF086A6-E28C-434D-B06A-CB710FB14813}">
      <dgm:prSet/>
      <dgm:spPr/>
      <dgm:t>
        <a:bodyPr/>
        <a:lstStyle/>
        <a:p>
          <a:pPr rtl="1"/>
          <a:endParaRPr lang="he-IL" sz="1600"/>
        </a:p>
      </dgm:t>
    </dgm:pt>
    <dgm:pt modelId="{15F3B387-F9B9-4C20-9506-3AF8E8A2F0A4}" type="sibTrans" cxnId="{9EF086A6-E28C-434D-B06A-CB710FB14813}">
      <dgm:prSet/>
      <dgm:spPr/>
      <dgm:t>
        <a:bodyPr/>
        <a:lstStyle/>
        <a:p>
          <a:pPr rtl="1"/>
          <a:endParaRPr lang="he-IL" sz="1600"/>
        </a:p>
      </dgm:t>
    </dgm:pt>
    <dgm:pt modelId="{B8F02E48-942B-478A-BFE6-0549E5558F41}">
      <dgm:prSet phldrT="[טקסט]" custT="1"/>
      <dgm:spPr>
        <a:xfrm rot="16200000">
          <a:off x="1845513" y="-405352"/>
          <a:ext cx="2855276" cy="6258276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מדרג ענישה בשכרות</a:t>
          </a:r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/>
          </a:r>
          <a:b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הבחנה בין נהג שיכור כלוט לבין נהג נורמטיבי (עבר את הרף המותר במעט) - פסילת מינימום של הרישיון באופן מדורג ל 6 חודשים, שנה, שנתיים ושלוש.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C708291F-FD4F-45AD-9487-E78336FB0096}" type="parTrans" cxnId="{57C463AD-8E89-49CE-9837-E8247F53D68D}">
      <dgm:prSet/>
      <dgm:spPr/>
      <dgm:t>
        <a:bodyPr/>
        <a:lstStyle/>
        <a:p>
          <a:pPr rtl="1"/>
          <a:endParaRPr lang="he-IL" sz="1600"/>
        </a:p>
      </dgm:t>
    </dgm:pt>
    <dgm:pt modelId="{A09D15EC-D01B-4000-86F2-7BE533932642}" type="sibTrans" cxnId="{57C463AD-8E89-49CE-9837-E8247F53D68D}">
      <dgm:prSet/>
      <dgm:spPr/>
      <dgm:t>
        <a:bodyPr/>
        <a:lstStyle/>
        <a:p>
          <a:pPr rtl="1"/>
          <a:endParaRPr lang="he-IL" sz="1600"/>
        </a:p>
      </dgm:t>
    </dgm:pt>
    <dgm:pt modelId="{955BF91D-1B9C-4963-A29F-6D9D31EE02FE}">
      <dgm:prSet custT="1"/>
      <dgm:spPr>
        <a:xfrm rot="16200000">
          <a:off x="2708541" y="-2459592"/>
          <a:ext cx="1138076" cy="6258276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פסילה מנהלית של רישיון הנהיגה.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738A4EC-B37C-4C1B-A2FD-AAE0735A64E5}" type="parTrans" cxnId="{8C59ED83-CE7F-4050-9A70-FB3EEE7D6FCC}">
      <dgm:prSet/>
      <dgm:spPr/>
      <dgm:t>
        <a:bodyPr/>
        <a:lstStyle/>
        <a:p>
          <a:pPr rtl="1"/>
          <a:endParaRPr lang="he-IL" sz="1600"/>
        </a:p>
      </dgm:t>
    </dgm:pt>
    <dgm:pt modelId="{EE88F3DF-FA05-4B03-9540-22D5B7FFDA26}" type="sibTrans" cxnId="{8C59ED83-CE7F-4050-9A70-FB3EEE7D6FCC}">
      <dgm:prSet/>
      <dgm:spPr/>
      <dgm:t>
        <a:bodyPr/>
        <a:lstStyle/>
        <a:p>
          <a:pPr rtl="1"/>
          <a:endParaRPr lang="he-IL" sz="1600"/>
        </a:p>
      </dgm:t>
    </dgm:pt>
    <dgm:pt modelId="{1BAD334E-9829-4551-A642-56A4CB3A8453}">
      <dgm:prSet custT="1"/>
      <dgm:spPr>
        <a:xfrm rot="16200000">
          <a:off x="2708541" y="-2459592"/>
          <a:ext cx="1138076" cy="6258276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השבתה מנהלית של הרכב.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FA22B30-928B-4E74-A229-A4243F2A3030}" type="parTrans" cxnId="{56B0364C-EC43-4EB7-A213-8E2E04413E03}">
      <dgm:prSet/>
      <dgm:spPr/>
      <dgm:t>
        <a:bodyPr/>
        <a:lstStyle/>
        <a:p>
          <a:pPr rtl="1"/>
          <a:endParaRPr lang="he-IL" sz="1600"/>
        </a:p>
      </dgm:t>
    </dgm:pt>
    <dgm:pt modelId="{88F789FD-33FA-466D-BB74-C614A22196C8}" type="sibTrans" cxnId="{56B0364C-EC43-4EB7-A213-8E2E04413E03}">
      <dgm:prSet/>
      <dgm:spPr/>
      <dgm:t>
        <a:bodyPr/>
        <a:lstStyle/>
        <a:p>
          <a:pPr rtl="1"/>
          <a:endParaRPr lang="he-IL" sz="1600"/>
        </a:p>
      </dgm:t>
    </dgm:pt>
    <dgm:pt modelId="{A77C7D62-D509-4A86-9549-CF0728A02D54}">
      <dgm:prSet phldrT="[טקסט]" custT="1"/>
      <dgm:spPr>
        <a:xfrm rot="16200000">
          <a:off x="1845513" y="-405352"/>
          <a:ext cx="2855276" cy="6258276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החמרת הענישה בעבירות המסכנות חיי אדם</a:t>
          </a:r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4AC1F5F3-44E3-4B85-8FD6-09831067F462}" type="sibTrans" cxnId="{329370B8-E090-4310-99F1-A6C877234021}">
      <dgm:prSet/>
      <dgm:spPr/>
      <dgm:t>
        <a:bodyPr/>
        <a:lstStyle/>
        <a:p>
          <a:pPr rtl="1"/>
          <a:endParaRPr lang="he-IL" sz="1600"/>
        </a:p>
      </dgm:t>
    </dgm:pt>
    <dgm:pt modelId="{8E4DB519-D617-4D20-8149-8233B6259DB2}" type="parTrans" cxnId="{329370B8-E090-4310-99F1-A6C877234021}">
      <dgm:prSet/>
      <dgm:spPr/>
      <dgm:t>
        <a:bodyPr/>
        <a:lstStyle/>
        <a:p>
          <a:pPr rtl="1"/>
          <a:endParaRPr lang="he-IL" sz="1600"/>
        </a:p>
      </dgm:t>
    </dgm:pt>
    <dgm:pt modelId="{A883CB8E-5DC8-406C-8F81-C0D9D9D5973A}">
      <dgm:prSet custT="1"/>
      <dgm:spPr>
        <a:xfrm rot="16200000">
          <a:off x="1845513" y="-405352"/>
          <a:ext cx="2855276" cy="6258276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הוספת עבירות לתוספת הרביעית והשביעית, (פסילה והשבתה מנהלית).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8197EF-9D42-42F8-B408-15AA17A351DB}" type="parTrans" cxnId="{2643E576-9FD9-4538-A345-E59698D4A75E}">
      <dgm:prSet/>
      <dgm:spPr/>
      <dgm:t>
        <a:bodyPr/>
        <a:lstStyle/>
        <a:p>
          <a:pPr rtl="1"/>
          <a:endParaRPr lang="he-IL" sz="1600"/>
        </a:p>
      </dgm:t>
    </dgm:pt>
    <dgm:pt modelId="{231BE49F-8341-4512-8282-CF70B2DE4970}" type="sibTrans" cxnId="{2643E576-9FD9-4538-A345-E59698D4A75E}">
      <dgm:prSet/>
      <dgm:spPr/>
      <dgm:t>
        <a:bodyPr/>
        <a:lstStyle/>
        <a:p>
          <a:pPr rtl="1"/>
          <a:endParaRPr lang="he-IL" sz="1600"/>
        </a:p>
      </dgm:t>
    </dgm:pt>
    <dgm:pt modelId="{13FC57F7-64B2-4626-BF53-BC9849EBBC06}">
      <dgm:prSet custT="1"/>
      <dgm:spPr>
        <a:xfrm rot="16200000">
          <a:off x="1845513" y="-405352"/>
          <a:ext cx="2855276" cy="6258276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הרחבת הסמכות לפסול ולהשבית מנהלית גם בעבירות שלא נעברו לעיני השוטר.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E4145F-225E-49F3-9C75-0C00F7618981}" type="parTrans" cxnId="{A4AB7022-9FEF-4B1B-A172-C04202E50961}">
      <dgm:prSet/>
      <dgm:spPr/>
      <dgm:t>
        <a:bodyPr/>
        <a:lstStyle/>
        <a:p>
          <a:pPr rtl="1"/>
          <a:endParaRPr lang="he-IL" sz="1600"/>
        </a:p>
      </dgm:t>
    </dgm:pt>
    <dgm:pt modelId="{BF6EC00A-221A-4E20-A4E3-23D3AD195AB1}" type="sibTrans" cxnId="{A4AB7022-9FEF-4B1B-A172-C04202E50961}">
      <dgm:prSet/>
      <dgm:spPr/>
      <dgm:t>
        <a:bodyPr/>
        <a:lstStyle/>
        <a:p>
          <a:pPr rtl="1"/>
          <a:endParaRPr lang="he-IL" sz="1600"/>
        </a:p>
      </dgm:t>
    </dgm:pt>
    <dgm:pt modelId="{BCE3D005-8D68-4CB5-BF65-4B8A69059E85}">
      <dgm:prSet custT="1"/>
      <dgm:spPr>
        <a:xfrm rot="16200000">
          <a:off x="1845513" y="-405352"/>
          <a:ext cx="2855276" cy="6258276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שינוי מדרג הפסילה המנהלית בהתאם למידת החומרה והסיכון לחיי אדם, כך שבגין העבירות החמורות יותר יוארך משך התקופה של הפסילה מ – 30 יום ל 60/ 90 יום. </a:t>
          </a:r>
        </a:p>
      </dgm:t>
    </dgm:pt>
    <dgm:pt modelId="{905C9631-C8E6-4581-8905-0C0E6326E60B}" type="parTrans" cxnId="{546978F2-8990-487C-B116-3EC7FE3E2156}">
      <dgm:prSet/>
      <dgm:spPr/>
      <dgm:t>
        <a:bodyPr/>
        <a:lstStyle/>
        <a:p>
          <a:pPr rtl="1"/>
          <a:endParaRPr lang="he-IL" sz="1600"/>
        </a:p>
      </dgm:t>
    </dgm:pt>
    <dgm:pt modelId="{4DA5AFAB-0A16-4157-A5FF-AC300AF31590}" type="sibTrans" cxnId="{546978F2-8990-487C-B116-3EC7FE3E2156}">
      <dgm:prSet/>
      <dgm:spPr/>
      <dgm:t>
        <a:bodyPr/>
        <a:lstStyle/>
        <a:p>
          <a:pPr rtl="1"/>
          <a:endParaRPr lang="he-IL" sz="1600"/>
        </a:p>
      </dgm:t>
    </dgm:pt>
    <dgm:pt modelId="{3B796B90-0CCA-4672-B44B-7F4630052C5E}">
      <dgm:prSet phldrT="[טקסט]" custT="1"/>
      <dgm:spPr>
        <a:xfrm rot="16200000">
          <a:off x="2366178" y="2064014"/>
          <a:ext cx="1711036" cy="6258276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העלאת </a:t>
          </a:r>
          <a:r>
            <a:rPr lang="he-IL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הצ"ח</a:t>
          </a:r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בפני וועדת הכלכלה, </a:t>
          </a:r>
          <a:r>
            <a:rPr lang="he-IL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המחריגה</a:t>
          </a:r>
          <a:r>
            <a:rPr lang="he-I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את היתר הנהיגה של המסתננים הבלתי חוקיים עם רישיונות זרים, וזאת במסגרת הדיון בוועדת הכלכלה לעניין תיקון תקנה 567 לת"ת, המתירה נהיגת זרים ללא רישיון נהיגה ישראלי למשך שנה.</a:t>
          </a:r>
          <a:endParaRPr lang="he-I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12ABF53C-0DAC-46EC-BD01-7847A98BFAE9}" type="sibTrans" cxnId="{DDD04E35-9EF8-4425-A5F3-4FB691015E1C}">
      <dgm:prSet/>
      <dgm:spPr/>
      <dgm:t>
        <a:bodyPr/>
        <a:lstStyle/>
        <a:p>
          <a:pPr rtl="1"/>
          <a:endParaRPr lang="he-IL" sz="1600"/>
        </a:p>
      </dgm:t>
    </dgm:pt>
    <dgm:pt modelId="{B21C8C8A-E924-4F16-A81F-CC596CD374F2}" type="parTrans" cxnId="{DDD04E35-9EF8-4425-A5F3-4FB691015E1C}">
      <dgm:prSet/>
      <dgm:spPr/>
      <dgm:t>
        <a:bodyPr/>
        <a:lstStyle/>
        <a:p>
          <a:pPr rtl="1"/>
          <a:endParaRPr lang="he-IL" sz="1600"/>
        </a:p>
      </dgm:t>
    </dgm:pt>
    <dgm:pt modelId="{8E95A622-5CED-4BFB-8BCB-B233793F0B2A}">
      <dgm:prSet phldrT="[טקסט]" custT="1"/>
      <dgm:spPr>
        <a:xfrm>
          <a:off x="6456054" y="4314283"/>
          <a:ext cx="2131143" cy="1731839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4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קידום חקיקה להגבלת נהיגתם של מסתננים במסגרת דיוני וועדת הכלכלה</a:t>
          </a:r>
          <a:endParaRPr lang="he-IL" sz="14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gm:t>
    </dgm:pt>
    <dgm:pt modelId="{C90B34DF-C659-41D3-BA8E-AE80EE7AB817}" type="sibTrans" cxnId="{FC39B9CD-4C4B-44F1-911A-F4F09D8E4F35}">
      <dgm:prSet/>
      <dgm:spPr/>
      <dgm:t>
        <a:bodyPr/>
        <a:lstStyle/>
        <a:p>
          <a:pPr rtl="1"/>
          <a:endParaRPr lang="he-IL" sz="1600"/>
        </a:p>
      </dgm:t>
    </dgm:pt>
    <dgm:pt modelId="{3AA4C12D-D47A-4220-9D0A-FDA50F2D5197}" type="parTrans" cxnId="{FC39B9CD-4C4B-44F1-911A-F4F09D8E4F35}">
      <dgm:prSet/>
      <dgm:spPr/>
      <dgm:t>
        <a:bodyPr/>
        <a:lstStyle/>
        <a:p>
          <a:pPr rtl="1"/>
          <a:endParaRPr lang="he-IL" sz="1600"/>
        </a:p>
      </dgm:t>
    </dgm:pt>
    <dgm:pt modelId="{FF433F15-26B3-4945-90E8-E908156AE884}" type="pres">
      <dgm:prSet presAssocID="{EE4B8F84-216A-46AA-9C3B-9D7B0246C4D2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4FBE392-D10E-45FD-B331-DCDC1881BE94}" type="pres">
      <dgm:prSet presAssocID="{171C3750-617F-4AD3-93FE-B156D6637317}" presName="linNode" presStyleCnt="0"/>
      <dgm:spPr/>
    </dgm:pt>
    <dgm:pt modelId="{6D106644-0935-4B73-AE20-2A41ED72E28D}" type="pres">
      <dgm:prSet presAssocID="{171C3750-617F-4AD3-93FE-B156D6637317}" presName="parentText" presStyleLbl="node1" presStyleIdx="0" presStyleCnt="3" custScaleX="67386" custScaleY="35056" custLinFactNeighborX="297" custLinFactNeighborY="438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1082BEB6-A2D5-42C5-842D-10B8D7DE0080}" type="pres">
      <dgm:prSet presAssocID="{171C3750-617F-4AD3-93FE-B156D6637317}" presName="descendantText" presStyleLbl="alignAccFollowNode1" presStyleIdx="0" presStyleCnt="3" custScaleX="111310" custScaleY="44682" custLinFactNeighborX="-1560" custLinFactNeighborY="384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he-IL"/>
        </a:p>
      </dgm:t>
    </dgm:pt>
    <dgm:pt modelId="{A3E81C0E-4154-49B3-A8B9-B759A5F01A87}" type="pres">
      <dgm:prSet presAssocID="{391A0A59-320F-47E7-B9DF-2641DFE81B4A}" presName="sp" presStyleCnt="0"/>
      <dgm:spPr/>
    </dgm:pt>
    <dgm:pt modelId="{A7543AC7-EC17-4319-838D-6DABDD3370F2}" type="pres">
      <dgm:prSet presAssocID="{43EB95B8-273B-449B-BA25-B01EB9CA75E1}" presName="linNode" presStyleCnt="0"/>
      <dgm:spPr/>
    </dgm:pt>
    <dgm:pt modelId="{93F61992-BD4C-4C71-AEB9-2BC61A9E27C9}" type="pres">
      <dgm:prSet presAssocID="{43EB95B8-273B-449B-BA25-B01EB9CA75E1}" presName="parentText" presStyleLbl="node1" presStyleIdx="1" presStyleCnt="3" custScaleX="67386" custScaleY="852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04F24A60-8046-4001-8F84-F94CE2836F9E}" type="pres">
      <dgm:prSet presAssocID="{43EB95B8-273B-449B-BA25-B01EB9CA75E1}" presName="descendantText" presStyleLbl="alignAccFollowNode1" presStyleIdx="1" presStyleCnt="3" custScaleX="111310" custScaleY="112101" custLinFactNeighborX="-1700" custLinFactNeighborY="-14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he-IL"/>
        </a:p>
      </dgm:t>
    </dgm:pt>
    <dgm:pt modelId="{8C7B38FD-76CA-4CF4-A057-4C48789B1915}" type="pres">
      <dgm:prSet presAssocID="{15F3B387-F9B9-4C20-9506-3AF8E8A2F0A4}" presName="sp" presStyleCnt="0"/>
      <dgm:spPr/>
    </dgm:pt>
    <dgm:pt modelId="{8F8749D1-0B07-4CCA-8A62-CDA32604A829}" type="pres">
      <dgm:prSet presAssocID="{8E95A622-5CED-4BFB-8BCB-B233793F0B2A}" presName="linNode" presStyleCnt="0"/>
      <dgm:spPr/>
    </dgm:pt>
    <dgm:pt modelId="{8FCBCD32-7CF3-45A7-BFBC-F9FEE12E6A1D}" type="pres">
      <dgm:prSet presAssocID="{8E95A622-5CED-4BFB-8BCB-B233793F0B2A}" presName="parentText" presStyleLbl="node1" presStyleIdx="2" presStyleCnt="3" custScaleX="67386" custScaleY="5439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F5038ACF-13D2-411D-A4A5-19BC733CE3C7}" type="pres">
      <dgm:prSet presAssocID="{8E95A622-5CED-4BFB-8BCB-B233793F0B2A}" presName="descendantText" presStyleLbl="alignAccFollowNode1" presStyleIdx="2" presStyleCnt="3" custScaleX="111310" custScaleY="67177" custLinFactNeighborX="-3774" custLinFactNeighborY="50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546978F2-8990-487C-B116-3EC7FE3E2156}" srcId="{A77C7D62-D509-4A86-9549-CF0728A02D54}" destId="{BCE3D005-8D68-4CB5-BF65-4B8A69059E85}" srcOrd="2" destOrd="0" parTransId="{905C9631-C8E6-4581-8905-0C0E6326E60B}" sibTransId="{4DA5AFAB-0A16-4157-A5FF-AC300AF31590}"/>
    <dgm:cxn modelId="{29D56299-2A96-4120-A9BD-48D67D525CD9}" type="presOf" srcId="{955BF91D-1B9C-4963-A29F-6D9D31EE02FE}" destId="{1082BEB6-A2D5-42C5-842D-10B8D7DE0080}" srcOrd="0" destOrd="1" presId="urn:microsoft.com/office/officeart/2005/8/layout/vList5"/>
    <dgm:cxn modelId="{7CBAE978-81F3-4307-BE35-2E189ACBDB40}" type="presOf" srcId="{13FC57F7-64B2-4626-BF53-BC9849EBBC06}" destId="{04F24A60-8046-4001-8F84-F94CE2836F9E}" srcOrd="0" destOrd="3" presId="urn:microsoft.com/office/officeart/2005/8/layout/vList5"/>
    <dgm:cxn modelId="{BF964326-1D80-4ED1-AE58-518E673FF60F}" type="presOf" srcId="{3B796B90-0CCA-4672-B44B-7F4630052C5E}" destId="{F5038ACF-13D2-411D-A4A5-19BC733CE3C7}" srcOrd="0" destOrd="0" presId="urn:microsoft.com/office/officeart/2005/8/layout/vList5"/>
    <dgm:cxn modelId="{39A8886C-1B55-4AE4-89D9-DB9099974A82}" type="presOf" srcId="{5160D4E6-99C8-4E4B-AE11-083EA6E51604}" destId="{1082BEB6-A2D5-42C5-842D-10B8D7DE0080}" srcOrd="0" destOrd="0" presId="urn:microsoft.com/office/officeart/2005/8/layout/vList5"/>
    <dgm:cxn modelId="{2643E576-9FD9-4538-A345-E59698D4A75E}" srcId="{A77C7D62-D509-4A86-9549-CF0728A02D54}" destId="{A883CB8E-5DC8-406C-8F81-C0D9D9D5973A}" srcOrd="0" destOrd="0" parTransId="{4C8197EF-9D42-42F8-B408-15AA17A351DB}" sibTransId="{231BE49F-8341-4512-8282-CF70B2DE4970}"/>
    <dgm:cxn modelId="{F5C636A9-16D0-415D-9363-483D59688024}" type="presOf" srcId="{BCE3D005-8D68-4CB5-BF65-4B8A69059E85}" destId="{04F24A60-8046-4001-8F84-F94CE2836F9E}" srcOrd="0" destOrd="4" presId="urn:microsoft.com/office/officeart/2005/8/layout/vList5"/>
    <dgm:cxn modelId="{8C59ED83-CE7F-4050-9A70-FB3EEE7D6FCC}" srcId="{171C3750-617F-4AD3-93FE-B156D6637317}" destId="{955BF91D-1B9C-4963-A29F-6D9D31EE02FE}" srcOrd="1" destOrd="0" parTransId="{6738A4EC-B37C-4C1B-A2FD-AAE0735A64E5}" sibTransId="{EE88F3DF-FA05-4B03-9540-22D5B7FFDA26}"/>
    <dgm:cxn modelId="{A0BC087E-28D6-4C1D-AEDF-A2B44A5B0CF4}" type="presOf" srcId="{A883CB8E-5DC8-406C-8F81-C0D9D9D5973A}" destId="{04F24A60-8046-4001-8F84-F94CE2836F9E}" srcOrd="0" destOrd="2" presId="urn:microsoft.com/office/officeart/2005/8/layout/vList5"/>
    <dgm:cxn modelId="{9BE3AFB4-60CE-4AA3-B285-17A9841505E3}" type="presOf" srcId="{EE4B8F84-216A-46AA-9C3B-9D7B0246C4D2}" destId="{FF433F15-26B3-4945-90E8-E908156AE884}" srcOrd="0" destOrd="0" presId="urn:microsoft.com/office/officeart/2005/8/layout/vList5"/>
    <dgm:cxn modelId="{708FC0D0-C581-4E1E-98AF-B4D3912E35F6}" type="presOf" srcId="{171C3750-617F-4AD3-93FE-B156D6637317}" destId="{6D106644-0935-4B73-AE20-2A41ED72E28D}" srcOrd="0" destOrd="0" presId="urn:microsoft.com/office/officeart/2005/8/layout/vList5"/>
    <dgm:cxn modelId="{A43F7AA0-C9C0-417E-8CCF-786B73AF13DF}" type="presOf" srcId="{A77C7D62-D509-4A86-9549-CF0728A02D54}" destId="{04F24A60-8046-4001-8F84-F94CE2836F9E}" srcOrd="0" destOrd="1" presId="urn:microsoft.com/office/officeart/2005/8/layout/vList5"/>
    <dgm:cxn modelId="{7EE6A75F-AB5E-4398-880E-DE3302F3BBB3}" type="presOf" srcId="{8E95A622-5CED-4BFB-8BCB-B233793F0B2A}" destId="{8FCBCD32-7CF3-45A7-BFBC-F9FEE12E6A1D}" srcOrd="0" destOrd="0" presId="urn:microsoft.com/office/officeart/2005/8/layout/vList5"/>
    <dgm:cxn modelId="{EF807512-5E01-47A9-9B74-C49DDE964234}" type="presOf" srcId="{43EB95B8-273B-449B-BA25-B01EB9CA75E1}" destId="{93F61992-BD4C-4C71-AEB9-2BC61A9E27C9}" srcOrd="0" destOrd="0" presId="urn:microsoft.com/office/officeart/2005/8/layout/vList5"/>
    <dgm:cxn modelId="{329370B8-E090-4310-99F1-A6C877234021}" srcId="{43EB95B8-273B-449B-BA25-B01EB9CA75E1}" destId="{A77C7D62-D509-4A86-9549-CF0728A02D54}" srcOrd="1" destOrd="0" parTransId="{8E4DB519-D617-4D20-8149-8233B6259DB2}" sibTransId="{4AC1F5F3-44E3-4B85-8FD6-09831067F462}"/>
    <dgm:cxn modelId="{57C463AD-8E89-49CE-9837-E8247F53D68D}" srcId="{43EB95B8-273B-449B-BA25-B01EB9CA75E1}" destId="{B8F02E48-942B-478A-BFE6-0549E5558F41}" srcOrd="0" destOrd="0" parTransId="{C708291F-FD4F-45AD-9487-E78336FB0096}" sibTransId="{A09D15EC-D01B-4000-86F2-7BE533932642}"/>
    <dgm:cxn modelId="{9EF086A6-E28C-434D-B06A-CB710FB14813}" srcId="{EE4B8F84-216A-46AA-9C3B-9D7B0246C4D2}" destId="{43EB95B8-273B-449B-BA25-B01EB9CA75E1}" srcOrd="1" destOrd="0" parTransId="{AB326394-4D3B-4411-96FC-052783DDA844}" sibTransId="{15F3B387-F9B9-4C20-9506-3AF8E8A2F0A4}"/>
    <dgm:cxn modelId="{FC39B9CD-4C4B-44F1-911A-F4F09D8E4F35}" srcId="{EE4B8F84-216A-46AA-9C3B-9D7B0246C4D2}" destId="{8E95A622-5CED-4BFB-8BCB-B233793F0B2A}" srcOrd="2" destOrd="0" parTransId="{3AA4C12D-D47A-4220-9D0A-FDA50F2D5197}" sibTransId="{C90B34DF-C659-41D3-BA8E-AE80EE7AB817}"/>
    <dgm:cxn modelId="{50833A2A-F2FD-4916-9236-43231E07E03F}" srcId="{EE4B8F84-216A-46AA-9C3B-9D7B0246C4D2}" destId="{171C3750-617F-4AD3-93FE-B156D6637317}" srcOrd="0" destOrd="0" parTransId="{C9170756-71AC-4EA7-88A9-FC30DB4F3169}" sibTransId="{391A0A59-320F-47E7-B9DF-2641DFE81B4A}"/>
    <dgm:cxn modelId="{1E779F15-99F4-4163-AD23-4B4ED9C7DAA2}" type="presOf" srcId="{B8F02E48-942B-478A-BFE6-0549E5558F41}" destId="{04F24A60-8046-4001-8F84-F94CE2836F9E}" srcOrd="0" destOrd="0" presId="urn:microsoft.com/office/officeart/2005/8/layout/vList5"/>
    <dgm:cxn modelId="{56B0364C-EC43-4EB7-A213-8E2E04413E03}" srcId="{171C3750-617F-4AD3-93FE-B156D6637317}" destId="{1BAD334E-9829-4551-A642-56A4CB3A8453}" srcOrd="2" destOrd="0" parTransId="{9FA22B30-928B-4E74-A229-A4243F2A3030}" sibTransId="{88F789FD-33FA-466D-BB74-C614A22196C8}"/>
    <dgm:cxn modelId="{E6551821-4E1B-4E46-96A0-380C315C3152}" type="presOf" srcId="{1BAD334E-9829-4551-A642-56A4CB3A8453}" destId="{1082BEB6-A2D5-42C5-842D-10B8D7DE0080}" srcOrd="0" destOrd="2" presId="urn:microsoft.com/office/officeart/2005/8/layout/vList5"/>
    <dgm:cxn modelId="{45989034-FF99-4BC2-AA38-D98DDF871F36}" srcId="{171C3750-617F-4AD3-93FE-B156D6637317}" destId="{5160D4E6-99C8-4E4B-AE11-083EA6E51604}" srcOrd="0" destOrd="0" parTransId="{0D8FC9BF-F6E7-405E-8A43-CC3455E46905}" sibTransId="{3BA52E81-42EC-4EC8-8379-FDA8E9CE99CA}"/>
    <dgm:cxn modelId="{DDD04E35-9EF8-4425-A5F3-4FB691015E1C}" srcId="{8E95A622-5CED-4BFB-8BCB-B233793F0B2A}" destId="{3B796B90-0CCA-4672-B44B-7F4630052C5E}" srcOrd="0" destOrd="0" parTransId="{B21C8C8A-E924-4F16-A81F-CC596CD374F2}" sibTransId="{12ABF53C-0DAC-46EC-BD01-7847A98BFAE9}"/>
    <dgm:cxn modelId="{A4AB7022-9FEF-4B1B-A172-C04202E50961}" srcId="{A77C7D62-D509-4A86-9549-CF0728A02D54}" destId="{13FC57F7-64B2-4626-BF53-BC9849EBBC06}" srcOrd="1" destOrd="0" parTransId="{A9E4145F-225E-49F3-9C75-0C00F7618981}" sibTransId="{BF6EC00A-221A-4E20-A4E3-23D3AD195AB1}"/>
    <dgm:cxn modelId="{96E37841-2485-46B7-A222-C53F90CBDEDE}" type="presParOf" srcId="{FF433F15-26B3-4945-90E8-E908156AE884}" destId="{24FBE392-D10E-45FD-B331-DCDC1881BE94}" srcOrd="0" destOrd="0" presId="urn:microsoft.com/office/officeart/2005/8/layout/vList5"/>
    <dgm:cxn modelId="{41A8711A-89A0-482F-A1B5-1F0F1892894C}" type="presParOf" srcId="{24FBE392-D10E-45FD-B331-DCDC1881BE94}" destId="{6D106644-0935-4B73-AE20-2A41ED72E28D}" srcOrd="0" destOrd="0" presId="urn:microsoft.com/office/officeart/2005/8/layout/vList5"/>
    <dgm:cxn modelId="{9DB03D24-EB52-4438-8FC9-456C94BC89EE}" type="presParOf" srcId="{24FBE392-D10E-45FD-B331-DCDC1881BE94}" destId="{1082BEB6-A2D5-42C5-842D-10B8D7DE0080}" srcOrd="1" destOrd="0" presId="urn:microsoft.com/office/officeart/2005/8/layout/vList5"/>
    <dgm:cxn modelId="{92B4244B-8CB9-4927-A6E4-17B2A8BEB734}" type="presParOf" srcId="{FF433F15-26B3-4945-90E8-E908156AE884}" destId="{A3E81C0E-4154-49B3-A8B9-B759A5F01A87}" srcOrd="1" destOrd="0" presId="urn:microsoft.com/office/officeart/2005/8/layout/vList5"/>
    <dgm:cxn modelId="{B7FA15FA-3FB8-499A-B846-57B009C1DB05}" type="presParOf" srcId="{FF433F15-26B3-4945-90E8-E908156AE884}" destId="{A7543AC7-EC17-4319-838D-6DABDD3370F2}" srcOrd="2" destOrd="0" presId="urn:microsoft.com/office/officeart/2005/8/layout/vList5"/>
    <dgm:cxn modelId="{D9696996-3329-4683-B9B6-D7A055D1658C}" type="presParOf" srcId="{A7543AC7-EC17-4319-838D-6DABDD3370F2}" destId="{93F61992-BD4C-4C71-AEB9-2BC61A9E27C9}" srcOrd="0" destOrd="0" presId="urn:microsoft.com/office/officeart/2005/8/layout/vList5"/>
    <dgm:cxn modelId="{D8400A34-F9C9-43F1-9537-DA21D7257D79}" type="presParOf" srcId="{A7543AC7-EC17-4319-838D-6DABDD3370F2}" destId="{04F24A60-8046-4001-8F84-F94CE2836F9E}" srcOrd="1" destOrd="0" presId="urn:microsoft.com/office/officeart/2005/8/layout/vList5"/>
    <dgm:cxn modelId="{08130814-1183-43AA-976D-DED6262ACD7B}" type="presParOf" srcId="{FF433F15-26B3-4945-90E8-E908156AE884}" destId="{8C7B38FD-76CA-4CF4-A057-4C48789B1915}" srcOrd="3" destOrd="0" presId="urn:microsoft.com/office/officeart/2005/8/layout/vList5"/>
    <dgm:cxn modelId="{299D204C-EB6F-4904-8691-9AEB1FA16F05}" type="presParOf" srcId="{FF433F15-26B3-4945-90E8-E908156AE884}" destId="{8F8749D1-0B07-4CCA-8A62-CDA32604A829}" srcOrd="4" destOrd="0" presId="urn:microsoft.com/office/officeart/2005/8/layout/vList5"/>
    <dgm:cxn modelId="{A2EBA569-A315-4A9E-B0D0-9CD05CCE2634}" type="presParOf" srcId="{8F8749D1-0B07-4CCA-8A62-CDA32604A829}" destId="{8FCBCD32-7CF3-45A7-BFBC-F9FEE12E6A1D}" srcOrd="0" destOrd="0" presId="urn:microsoft.com/office/officeart/2005/8/layout/vList5"/>
    <dgm:cxn modelId="{C3D22375-B156-4FB6-9DB0-C65000DE161C}" type="presParOf" srcId="{8F8749D1-0B07-4CCA-8A62-CDA32604A829}" destId="{F5038ACF-13D2-411D-A4A5-19BC733CE3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712561-61D6-4D69-9FDF-CD14DC7548E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rtl="1"/>
          <a:endParaRPr lang="he-IL"/>
        </a:p>
      </dgm:t>
    </dgm:pt>
    <dgm:pt modelId="{6BEE0D3C-B702-4E53-AC04-C3F0C164D1A8}">
      <dgm:prSet phldrT="[טקסט]"/>
      <dgm:spPr/>
      <dgm:t>
        <a:bodyPr/>
        <a:lstStyle/>
        <a:p>
          <a:pPr rtl="1"/>
          <a:r>
            <a:rPr lang="he-IL" smtClean="0">
              <a:latin typeface="Tahoma" pitchFamily="34" charset="0"/>
              <a:ea typeface="Tahoma" pitchFamily="34" charset="0"/>
              <a:cs typeface="Tahoma" pitchFamily="34" charset="0"/>
            </a:rPr>
            <a:t>טכנולוגיה</a:t>
          </a:r>
          <a:endParaRPr lang="he-IL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F93DC0-875E-40F6-A7EE-F51E4F75D99D}" type="parTrans" cxnId="{5FDB2F50-C457-47D3-8DD6-4E5CA1605DC4}">
      <dgm:prSet/>
      <dgm:spPr/>
      <dgm:t>
        <a:bodyPr/>
        <a:lstStyle/>
        <a:p>
          <a:pPr rtl="1"/>
          <a:endParaRPr lang="he-IL"/>
        </a:p>
      </dgm:t>
    </dgm:pt>
    <dgm:pt modelId="{43A0A301-5BCE-45DD-9432-6352D1B8926A}" type="sibTrans" cxnId="{5FDB2F50-C457-47D3-8DD6-4E5CA1605DC4}">
      <dgm:prSet/>
      <dgm:spPr/>
      <dgm:t>
        <a:bodyPr/>
        <a:lstStyle/>
        <a:p>
          <a:pPr rtl="1"/>
          <a:endParaRPr lang="he-IL"/>
        </a:p>
      </dgm:t>
    </dgm:pt>
    <dgm:pt modelId="{6DE0814E-3079-4FEC-8680-C7483D9E8074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אמצעי אכיפה חדשים: א'4, ניתוח התנהגות רכב והולכי רגל, חציית פס לבן וכיו"ב</a:t>
          </a:r>
          <a:endParaRPr lang="he-IL" sz="1600" dirty="0"/>
        </a:p>
      </dgm:t>
    </dgm:pt>
    <dgm:pt modelId="{B7F040D5-8622-46D3-A655-CD7FC63F46CE}" type="parTrans" cxnId="{E36B482B-2367-4687-AF9D-F6E6A644FF25}">
      <dgm:prSet/>
      <dgm:spPr/>
      <dgm:t>
        <a:bodyPr/>
        <a:lstStyle/>
        <a:p>
          <a:pPr rtl="1"/>
          <a:endParaRPr lang="he-IL"/>
        </a:p>
      </dgm:t>
    </dgm:pt>
    <dgm:pt modelId="{06C3DCC1-6E45-4003-A0D5-8F63D2A428FD}" type="sibTrans" cxnId="{E36B482B-2367-4687-AF9D-F6E6A644FF25}">
      <dgm:prSet/>
      <dgm:spPr/>
      <dgm:t>
        <a:bodyPr/>
        <a:lstStyle/>
        <a:p>
          <a:pPr rtl="1"/>
          <a:endParaRPr lang="he-IL"/>
        </a:p>
      </dgm:t>
    </dgm:pt>
    <dgm:pt modelId="{DFBEC9BB-BB3B-4065-8410-471616288844}">
      <dgm:prSet phldrT="[טקסט]"/>
      <dgm:spPr/>
      <dgm:t>
        <a:bodyPr/>
        <a:lstStyle/>
        <a:p>
          <a:pPr rtl="1"/>
          <a:r>
            <a:rPr lang="he-IL" smtClean="0">
              <a:latin typeface="Tahoma" pitchFamily="34" charset="0"/>
              <a:ea typeface="Tahoma" pitchFamily="34" charset="0"/>
              <a:cs typeface="Tahoma" pitchFamily="34" charset="0"/>
            </a:rPr>
            <a:t>אכיפה </a:t>
          </a:r>
          <a:endParaRPr lang="he-IL" dirty="0"/>
        </a:p>
      </dgm:t>
    </dgm:pt>
    <dgm:pt modelId="{2DA738E8-F3CD-417C-847E-44C68507CEC1}" type="parTrans" cxnId="{856398BB-F966-4EA3-B2A7-F870877518FD}">
      <dgm:prSet/>
      <dgm:spPr/>
      <dgm:t>
        <a:bodyPr/>
        <a:lstStyle/>
        <a:p>
          <a:pPr rtl="1"/>
          <a:endParaRPr lang="he-IL"/>
        </a:p>
      </dgm:t>
    </dgm:pt>
    <dgm:pt modelId="{BC519D2D-8C8C-42C1-9421-E16F3A42D112}" type="sibTrans" cxnId="{856398BB-F966-4EA3-B2A7-F870877518FD}">
      <dgm:prSet/>
      <dgm:spPr/>
      <dgm:t>
        <a:bodyPr/>
        <a:lstStyle/>
        <a:p>
          <a:pPr rtl="1"/>
          <a:endParaRPr lang="he-IL"/>
        </a:p>
      </dgm:t>
    </dgm:pt>
    <dgm:pt modelId="{2970AE86-F167-4533-B59A-541A544C3273}">
      <dgm:prSet phldrT="[טקסט]" custT="1"/>
      <dgm:spPr>
        <a:xfrm rot="16200000">
          <a:off x="1845513" y="-405352"/>
          <a:ext cx="2855276" cy="6258276"/>
        </a:xfr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מניעת </a:t>
          </a:r>
          <a:r>
            <a:rPr lang="he-IL" sz="1600" dirty="0" err="1" smtClean="0">
              <a:latin typeface="Calibri"/>
              <a:ea typeface="+mn-ea"/>
              <a:cs typeface="Arial"/>
            </a:rPr>
            <a:t>רצידיוויזם</a:t>
          </a:r>
          <a:endParaRPr lang="he-IL" sz="1600" dirty="0"/>
        </a:p>
      </dgm:t>
    </dgm:pt>
    <dgm:pt modelId="{808456D2-ABFD-4F6B-96FF-9C42CEF34468}" type="parTrans" cxnId="{51AB989F-3398-4C1A-AB2B-8E9B8D28206B}">
      <dgm:prSet/>
      <dgm:spPr/>
      <dgm:t>
        <a:bodyPr/>
        <a:lstStyle/>
        <a:p>
          <a:pPr rtl="1"/>
          <a:endParaRPr lang="he-IL"/>
        </a:p>
      </dgm:t>
    </dgm:pt>
    <dgm:pt modelId="{E55661AA-2EFE-46A1-A3F6-78993B2494F9}" type="sibTrans" cxnId="{51AB989F-3398-4C1A-AB2B-8E9B8D28206B}">
      <dgm:prSet/>
      <dgm:spPr/>
      <dgm:t>
        <a:bodyPr/>
        <a:lstStyle/>
        <a:p>
          <a:pPr rtl="1"/>
          <a:endParaRPr lang="he-IL"/>
        </a:p>
      </dgm:t>
    </dgm:pt>
    <dgm:pt modelId="{51DAF8AD-2387-4E00-B862-A7A07EA5ECA1}">
      <dgm:prSet phldrT="[טקסט]"/>
      <dgm:spPr/>
      <dgm:t>
        <a:bodyPr/>
        <a:lstStyle/>
        <a:p>
          <a:pPr rtl="1"/>
          <a:r>
            <a:rPr lang="he-IL" dirty="0" smtClean="0"/>
            <a:t>שותפות עם הציבור</a:t>
          </a:r>
          <a:endParaRPr lang="he-IL" dirty="0"/>
        </a:p>
      </dgm:t>
    </dgm:pt>
    <dgm:pt modelId="{D7AAFACF-73B7-40EA-95EC-4A9C9D79871D}" type="parTrans" cxnId="{89F2736F-5DAC-443E-8F58-38E0F244262D}">
      <dgm:prSet/>
      <dgm:spPr/>
      <dgm:t>
        <a:bodyPr/>
        <a:lstStyle/>
        <a:p>
          <a:pPr rtl="1"/>
          <a:endParaRPr lang="he-IL"/>
        </a:p>
      </dgm:t>
    </dgm:pt>
    <dgm:pt modelId="{C8366FF5-CB63-453E-A282-D9D8990B04B3}" type="sibTrans" cxnId="{89F2736F-5DAC-443E-8F58-38E0F244262D}">
      <dgm:prSet/>
      <dgm:spPr/>
      <dgm:t>
        <a:bodyPr/>
        <a:lstStyle/>
        <a:p>
          <a:pPr rtl="1"/>
          <a:endParaRPr lang="he-IL"/>
        </a:p>
      </dgm:t>
    </dgm:pt>
    <dgm:pt modelId="{C5A92CF1-65DE-4F50-8E2A-A48D5C8E3665}">
      <dgm:prSet phldrT="[טקסט]" custT="1"/>
      <dgm:spPr/>
      <dgm:t>
        <a:bodyPr/>
        <a:lstStyle/>
        <a:p>
          <a:pPr rtl="1"/>
          <a:r>
            <a:rPr lang="he-IL" sz="1600" dirty="0" smtClean="0"/>
            <a:t>שימוש בשיתוף מדיה של הציבור לצורך אכיפה- אפליקציה סלולרית</a:t>
          </a:r>
          <a:endParaRPr lang="he-IL" sz="1600" dirty="0"/>
        </a:p>
      </dgm:t>
    </dgm:pt>
    <dgm:pt modelId="{C75ADCF3-4F12-46BB-A7C4-D7D3BFA1BE28}" type="parTrans" cxnId="{3FE05EDB-93DA-4444-B589-26DDB50B5F6B}">
      <dgm:prSet/>
      <dgm:spPr/>
      <dgm:t>
        <a:bodyPr/>
        <a:lstStyle/>
        <a:p>
          <a:pPr rtl="1"/>
          <a:endParaRPr lang="he-IL"/>
        </a:p>
      </dgm:t>
    </dgm:pt>
    <dgm:pt modelId="{4CB6E326-57D8-4736-A06C-1BD313BF1CDA}" type="sibTrans" cxnId="{3FE05EDB-93DA-4444-B589-26DDB50B5F6B}">
      <dgm:prSet/>
      <dgm:spPr/>
      <dgm:t>
        <a:bodyPr/>
        <a:lstStyle/>
        <a:p>
          <a:pPr rtl="1"/>
          <a:endParaRPr lang="he-IL"/>
        </a:p>
      </dgm:t>
    </dgm:pt>
    <dgm:pt modelId="{2ED2428A-C51E-4406-8178-4A5AF9F8B183}">
      <dgm:prSet phldrT="[טקסט]" custT="1"/>
      <dgm:spPr/>
      <dgm:t>
        <a:bodyPr/>
        <a:lstStyle/>
        <a:p>
          <a:pPr rtl="1"/>
          <a:r>
            <a:rPr lang="he-IL" sz="1600" dirty="0" smtClean="0"/>
            <a:t>פרסום המדיניות והפעילות בצורה שוטפת</a:t>
          </a:r>
          <a:endParaRPr lang="he-IL" sz="1600" dirty="0"/>
        </a:p>
      </dgm:t>
    </dgm:pt>
    <dgm:pt modelId="{A7073CD5-FEE3-4AAF-A09D-06A253C392E2}" type="parTrans" cxnId="{41316572-8E92-4997-971C-93694CED505E}">
      <dgm:prSet/>
      <dgm:spPr/>
      <dgm:t>
        <a:bodyPr/>
        <a:lstStyle/>
        <a:p>
          <a:pPr rtl="1"/>
          <a:endParaRPr lang="he-IL"/>
        </a:p>
      </dgm:t>
    </dgm:pt>
    <dgm:pt modelId="{765EA950-C550-4275-8881-FF16990DC127}" type="sibTrans" cxnId="{41316572-8E92-4997-971C-93694CED505E}">
      <dgm:prSet/>
      <dgm:spPr/>
      <dgm:t>
        <a:bodyPr/>
        <a:lstStyle/>
        <a:p>
          <a:pPr rtl="1"/>
          <a:endParaRPr lang="he-IL"/>
        </a:p>
      </dgm:t>
    </dgm:pt>
    <dgm:pt modelId="{7068B546-D61E-4518-9AFB-D2DFBC270C00}">
      <dgm:prSet custT="1"/>
      <dgm:spPr/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מצלמות בניידות</a:t>
          </a:r>
          <a:endParaRPr lang="he-IL" sz="1600" dirty="0">
            <a:latin typeface="Calibri"/>
            <a:ea typeface="+mn-ea"/>
            <a:cs typeface="Arial"/>
          </a:endParaRPr>
        </a:p>
      </dgm:t>
    </dgm:pt>
    <dgm:pt modelId="{74BE583C-E9D9-4A3C-ACC7-F841E052DCC1}" type="parTrans" cxnId="{E24F9B69-6245-4ECC-AA03-7333B3B0A088}">
      <dgm:prSet/>
      <dgm:spPr/>
      <dgm:t>
        <a:bodyPr/>
        <a:lstStyle/>
        <a:p>
          <a:pPr rtl="1"/>
          <a:endParaRPr lang="he-IL"/>
        </a:p>
      </dgm:t>
    </dgm:pt>
    <dgm:pt modelId="{2D613CBC-C9ED-49FA-B4A4-90231A646375}" type="sibTrans" cxnId="{E24F9B69-6245-4ECC-AA03-7333B3B0A088}">
      <dgm:prSet/>
      <dgm:spPr/>
      <dgm:t>
        <a:bodyPr/>
        <a:lstStyle/>
        <a:p>
          <a:pPr rtl="1"/>
          <a:endParaRPr lang="he-IL"/>
        </a:p>
      </dgm:t>
    </dgm:pt>
    <dgm:pt modelId="{E532132C-6EBE-44A7-A237-84FA2F6A4339}">
      <dgm:prSet custT="1"/>
      <dgm:spPr/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דוחות סלולריים בלבד</a:t>
          </a:r>
          <a:endParaRPr lang="he-IL" sz="1600" dirty="0">
            <a:latin typeface="Calibri"/>
            <a:ea typeface="+mn-ea"/>
            <a:cs typeface="Arial"/>
          </a:endParaRPr>
        </a:p>
      </dgm:t>
    </dgm:pt>
    <dgm:pt modelId="{856EA221-E181-43D4-9628-339F3E71EFAD}" type="parTrans" cxnId="{EFFF019B-A3E9-481B-9BDC-141E64E436E2}">
      <dgm:prSet/>
      <dgm:spPr/>
      <dgm:t>
        <a:bodyPr/>
        <a:lstStyle/>
        <a:p>
          <a:pPr rtl="1"/>
          <a:endParaRPr lang="he-IL"/>
        </a:p>
      </dgm:t>
    </dgm:pt>
    <dgm:pt modelId="{61531CCC-3A47-4723-AA02-A901AEF7348D}" type="sibTrans" cxnId="{EFFF019B-A3E9-481B-9BDC-141E64E436E2}">
      <dgm:prSet/>
      <dgm:spPr/>
      <dgm:t>
        <a:bodyPr/>
        <a:lstStyle/>
        <a:p>
          <a:pPr rtl="1"/>
          <a:endParaRPr lang="he-IL"/>
        </a:p>
      </dgm:t>
    </dgm:pt>
    <dgm:pt modelId="{463731FA-5C06-4886-8C20-439C0D3C53FD}">
      <dgm:prSet custT="1"/>
      <dgm:spPr/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אבזור ניידות</a:t>
          </a:r>
          <a:endParaRPr lang="he-IL" sz="1600" dirty="0">
            <a:latin typeface="Calibri"/>
            <a:ea typeface="+mn-ea"/>
            <a:cs typeface="Arial"/>
          </a:endParaRPr>
        </a:p>
      </dgm:t>
    </dgm:pt>
    <dgm:pt modelId="{ED1F442C-BB38-47E5-9E85-A0944C36E775}" type="parTrans" cxnId="{D55ED09F-33FA-42A6-A870-3388443657CB}">
      <dgm:prSet/>
      <dgm:spPr/>
      <dgm:t>
        <a:bodyPr/>
        <a:lstStyle/>
        <a:p>
          <a:pPr rtl="1"/>
          <a:endParaRPr lang="he-IL"/>
        </a:p>
      </dgm:t>
    </dgm:pt>
    <dgm:pt modelId="{480883E4-9AF4-4619-BE37-AAE79CAAB769}" type="sibTrans" cxnId="{D55ED09F-33FA-42A6-A870-3388443657CB}">
      <dgm:prSet/>
      <dgm:spPr/>
      <dgm:t>
        <a:bodyPr/>
        <a:lstStyle/>
        <a:p>
          <a:pPr rtl="1"/>
          <a:endParaRPr lang="he-IL"/>
        </a:p>
      </dgm:t>
    </dgm:pt>
    <dgm:pt modelId="{D54A3329-3D68-4251-A38A-71319EE96B58}">
      <dgm:prSet custT="1"/>
      <dgm:spPr/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הגברת שימוש בסמכויות (שימועים על אתר)</a:t>
          </a:r>
          <a:endParaRPr lang="he-IL" sz="1600" dirty="0">
            <a:latin typeface="Calibri"/>
            <a:ea typeface="+mn-ea"/>
            <a:cs typeface="Arial"/>
          </a:endParaRPr>
        </a:p>
      </dgm:t>
    </dgm:pt>
    <dgm:pt modelId="{390AC1B6-AF5B-4A39-BDC6-89D7BA5CAEA2}" type="parTrans" cxnId="{F7B28B41-B1A8-4AFD-A168-70A5CA71B294}">
      <dgm:prSet/>
      <dgm:spPr/>
      <dgm:t>
        <a:bodyPr/>
        <a:lstStyle/>
        <a:p>
          <a:pPr rtl="1"/>
          <a:endParaRPr lang="he-IL"/>
        </a:p>
      </dgm:t>
    </dgm:pt>
    <dgm:pt modelId="{A5E63F98-EFB5-45BE-8B79-B9290B573DB5}" type="sibTrans" cxnId="{F7B28B41-B1A8-4AFD-A168-70A5CA71B294}">
      <dgm:prSet/>
      <dgm:spPr/>
      <dgm:t>
        <a:bodyPr/>
        <a:lstStyle/>
        <a:p>
          <a:pPr rtl="1"/>
          <a:endParaRPr lang="he-IL"/>
        </a:p>
      </dgm:t>
    </dgm:pt>
    <dgm:pt modelId="{918DA030-3021-40E0-BEA5-A7DC3350CF3B}">
      <dgm:prSet phldrT="[טקסט]" custT="1"/>
      <dgm:spPr>
        <a:xfrm rot="16200000">
          <a:off x="1845513" y="-405352"/>
          <a:ext cx="2855276" cy="6258276"/>
        </a:xfr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rtl="1"/>
          <a:r>
            <a:rPr lang="he-IL" sz="1600" smtClean="0">
              <a:latin typeface="Calibri"/>
              <a:ea typeface="+mn-ea"/>
              <a:cs typeface="Arial"/>
            </a:rPr>
            <a:t>הגברת המיקוד בעבירות</a:t>
          </a:r>
          <a:endParaRPr lang="he-IL" sz="1600" dirty="0"/>
        </a:p>
      </dgm:t>
    </dgm:pt>
    <dgm:pt modelId="{4492F911-80FA-486A-B3D0-430EA451EB1E}" type="parTrans" cxnId="{CEDAC66F-84CB-481A-BA78-EE272216AA02}">
      <dgm:prSet/>
      <dgm:spPr/>
      <dgm:t>
        <a:bodyPr/>
        <a:lstStyle/>
        <a:p>
          <a:pPr rtl="1"/>
          <a:endParaRPr lang="he-IL"/>
        </a:p>
      </dgm:t>
    </dgm:pt>
    <dgm:pt modelId="{727BA981-C0B0-4C1B-9A69-56513CD2C679}" type="sibTrans" cxnId="{CEDAC66F-84CB-481A-BA78-EE272216AA02}">
      <dgm:prSet/>
      <dgm:spPr/>
      <dgm:t>
        <a:bodyPr/>
        <a:lstStyle/>
        <a:p>
          <a:pPr rtl="1"/>
          <a:endParaRPr lang="he-IL"/>
        </a:p>
      </dgm:t>
    </dgm:pt>
    <dgm:pt modelId="{FA9F1F47-E801-4ED7-B4BE-7FB485178347}">
      <dgm:prSet phldrT="[טקסט]"/>
      <dgm:spPr/>
      <dgm:t>
        <a:bodyPr/>
        <a:lstStyle/>
        <a:p>
          <a:pPr rtl="1"/>
          <a:r>
            <a:rPr lang="he-IL" dirty="0" smtClean="0"/>
            <a:t>חקיקה</a:t>
          </a:r>
          <a:endParaRPr lang="he-IL" dirty="0"/>
        </a:p>
      </dgm:t>
    </dgm:pt>
    <dgm:pt modelId="{17B12784-711A-414C-853E-7C531490EA1B}" type="parTrans" cxnId="{7BDDDAE7-061C-42B0-B25A-92FAAC98F10D}">
      <dgm:prSet/>
      <dgm:spPr/>
      <dgm:t>
        <a:bodyPr/>
        <a:lstStyle/>
        <a:p>
          <a:pPr rtl="1"/>
          <a:endParaRPr lang="he-IL"/>
        </a:p>
      </dgm:t>
    </dgm:pt>
    <dgm:pt modelId="{1FB38D89-8ACA-4F5B-B67A-F28D21AD7B88}" type="sibTrans" cxnId="{7BDDDAE7-061C-42B0-B25A-92FAAC98F10D}">
      <dgm:prSet/>
      <dgm:spPr/>
      <dgm:t>
        <a:bodyPr/>
        <a:lstStyle/>
        <a:p>
          <a:pPr rtl="1"/>
          <a:endParaRPr lang="he-IL"/>
        </a:p>
      </dgm:t>
    </dgm:pt>
    <dgm:pt modelId="{4297C364-F234-4308-896A-6BC231D7CA23}">
      <dgm:prSet phldrT="[טקסט]" custT="1"/>
      <dgm:spPr/>
      <dgm:t>
        <a:bodyPr/>
        <a:lstStyle/>
        <a:p>
          <a:pPr rtl="1"/>
          <a:r>
            <a:rPr lang="he-IL" sz="1600" dirty="0" smtClean="0"/>
            <a:t>שינוי מדרג האכיפה בעבירות מהירות ושכרות – תיקון 112 לתקנות התעבורה</a:t>
          </a:r>
          <a:endParaRPr lang="he-IL" sz="1600" dirty="0"/>
        </a:p>
      </dgm:t>
    </dgm:pt>
    <dgm:pt modelId="{1E7BBCEA-5EEC-4F17-AE43-6D78BD70CD4A}" type="parTrans" cxnId="{62A3D3AC-10B9-4E50-8958-E9466088A3FD}">
      <dgm:prSet/>
      <dgm:spPr/>
      <dgm:t>
        <a:bodyPr/>
        <a:lstStyle/>
        <a:p>
          <a:pPr rtl="1"/>
          <a:endParaRPr lang="he-IL"/>
        </a:p>
      </dgm:t>
    </dgm:pt>
    <dgm:pt modelId="{9E37C72C-0722-466F-9AA5-0078E92C61F1}" type="sibTrans" cxnId="{62A3D3AC-10B9-4E50-8958-E9466088A3FD}">
      <dgm:prSet/>
      <dgm:spPr/>
      <dgm:t>
        <a:bodyPr/>
        <a:lstStyle/>
        <a:p>
          <a:pPr rtl="1"/>
          <a:endParaRPr lang="he-IL"/>
        </a:p>
      </dgm:t>
    </dgm:pt>
    <dgm:pt modelId="{F440B677-C7A7-4A2F-A334-E5ABB0C7FC77}">
      <dgm:prSet phldrT="[טקסט]" custT="1"/>
      <dgm:spPr/>
      <dgm:t>
        <a:bodyPr/>
        <a:lstStyle/>
        <a:p>
          <a:pPr rtl="1"/>
          <a:r>
            <a:rPr lang="he-IL" sz="1600" dirty="0" smtClean="0"/>
            <a:t>החמרה בענישה על עבירות מסכנות חיים </a:t>
          </a:r>
          <a:r>
            <a:rPr lang="he-IL" sz="1600" smtClean="0"/>
            <a:t>ושימוש בסלולרי </a:t>
          </a:r>
          <a:r>
            <a:rPr lang="he-IL" sz="1600" dirty="0" smtClean="0"/>
            <a:t>בנסיבות מחמירות</a:t>
          </a:r>
          <a:endParaRPr lang="he-IL" sz="1600" dirty="0"/>
        </a:p>
      </dgm:t>
    </dgm:pt>
    <dgm:pt modelId="{0E7E5E1B-7F13-4C33-914D-EAD24D824DE1}" type="parTrans" cxnId="{6BE65D60-5313-4EA7-878E-86B243EBFFCA}">
      <dgm:prSet/>
      <dgm:spPr/>
      <dgm:t>
        <a:bodyPr/>
        <a:lstStyle/>
        <a:p>
          <a:pPr rtl="1"/>
          <a:endParaRPr lang="he-IL"/>
        </a:p>
      </dgm:t>
    </dgm:pt>
    <dgm:pt modelId="{434E3212-16DC-4C68-9926-00B8CFFF098B}" type="sibTrans" cxnId="{6BE65D60-5313-4EA7-878E-86B243EBFFCA}">
      <dgm:prSet/>
      <dgm:spPr/>
      <dgm:t>
        <a:bodyPr/>
        <a:lstStyle/>
        <a:p>
          <a:pPr rtl="1"/>
          <a:endParaRPr lang="he-IL"/>
        </a:p>
      </dgm:t>
    </dgm:pt>
    <dgm:pt modelId="{E96DB2E2-1FC3-4640-9EF7-4FCE1D2ADE91}">
      <dgm:prSet phldrT="[טקסט]" custT="1"/>
      <dgm:spPr/>
      <dgm:t>
        <a:bodyPr/>
        <a:lstStyle/>
        <a:p>
          <a:pPr rtl="1"/>
          <a:r>
            <a:rPr lang="he-IL" sz="1600" dirty="0" smtClean="0"/>
            <a:t>הרחבת סמכויות השימוע (פסילות והשבתות)</a:t>
          </a:r>
          <a:endParaRPr lang="he-IL" sz="1600" dirty="0"/>
        </a:p>
      </dgm:t>
    </dgm:pt>
    <dgm:pt modelId="{0ACF5C9B-3AA3-441F-AF57-480CC911C8C2}" type="parTrans" cxnId="{553344D3-1B5F-4FC5-9DC0-99067791A77A}">
      <dgm:prSet/>
      <dgm:spPr/>
      <dgm:t>
        <a:bodyPr/>
        <a:lstStyle/>
        <a:p>
          <a:pPr rtl="1"/>
          <a:endParaRPr lang="he-IL"/>
        </a:p>
      </dgm:t>
    </dgm:pt>
    <dgm:pt modelId="{34E13D1B-C572-40E4-A896-B0E9B9D87E14}" type="sibTrans" cxnId="{553344D3-1B5F-4FC5-9DC0-99067791A77A}">
      <dgm:prSet/>
      <dgm:spPr/>
      <dgm:t>
        <a:bodyPr/>
        <a:lstStyle/>
        <a:p>
          <a:pPr rtl="1"/>
          <a:endParaRPr lang="he-IL"/>
        </a:p>
      </dgm:t>
    </dgm:pt>
    <dgm:pt modelId="{34FBBF2D-A14F-483F-B251-9706821B0AC4}">
      <dgm:prSet phldrT="[טקסט]" custT="1"/>
      <dgm:spPr/>
      <dgm:t>
        <a:bodyPr/>
        <a:lstStyle/>
        <a:p>
          <a:pPr rtl="1"/>
          <a:r>
            <a:rPr lang="he-IL" sz="1600" dirty="0" smtClean="0"/>
            <a:t>תקן למכשור אכיפה ולקשירת מטענים</a:t>
          </a:r>
          <a:endParaRPr lang="he-IL" sz="1600" dirty="0"/>
        </a:p>
      </dgm:t>
    </dgm:pt>
    <dgm:pt modelId="{6E402C29-6957-419A-A30D-1072DF3250D1}" type="parTrans" cxnId="{E264A7EB-DCEB-4C0A-BB1E-5CF9C79DBDD8}">
      <dgm:prSet/>
      <dgm:spPr/>
      <dgm:t>
        <a:bodyPr/>
        <a:lstStyle/>
        <a:p>
          <a:pPr rtl="1"/>
          <a:endParaRPr lang="he-IL"/>
        </a:p>
      </dgm:t>
    </dgm:pt>
    <dgm:pt modelId="{60E0C016-5CBB-439D-A240-4D34FD64EDCE}" type="sibTrans" cxnId="{E264A7EB-DCEB-4C0A-BB1E-5CF9C79DBDD8}">
      <dgm:prSet/>
      <dgm:spPr/>
      <dgm:t>
        <a:bodyPr/>
        <a:lstStyle/>
        <a:p>
          <a:pPr rtl="1"/>
          <a:endParaRPr lang="he-IL"/>
        </a:p>
      </dgm:t>
    </dgm:pt>
    <dgm:pt modelId="{9C1BCC88-207F-4EC2-859F-B9AC7025D7D6}">
      <dgm:prSet custT="1"/>
      <dgm:spPr/>
      <dgm:t>
        <a:bodyPr/>
        <a:lstStyle/>
        <a:p>
          <a:pPr rtl="1"/>
          <a:r>
            <a:rPr lang="en-US" sz="1600" dirty="0" smtClean="0">
              <a:latin typeface="Calibri"/>
              <a:ea typeface="+mn-ea"/>
              <a:cs typeface="Arial"/>
            </a:rPr>
            <a:t>LPR</a:t>
          </a:r>
          <a:endParaRPr lang="he-IL" sz="1600" dirty="0">
            <a:latin typeface="Calibri"/>
            <a:ea typeface="+mn-ea"/>
            <a:cs typeface="Arial"/>
          </a:endParaRPr>
        </a:p>
      </dgm:t>
    </dgm:pt>
    <dgm:pt modelId="{AB631224-D9AF-40BF-B635-C960C4250B6A}" type="parTrans" cxnId="{7BD6FFD3-4AA9-46C3-BDFD-2E05CACD8D81}">
      <dgm:prSet/>
      <dgm:spPr/>
      <dgm:t>
        <a:bodyPr/>
        <a:lstStyle/>
        <a:p>
          <a:pPr rtl="1"/>
          <a:endParaRPr lang="he-IL"/>
        </a:p>
      </dgm:t>
    </dgm:pt>
    <dgm:pt modelId="{783BC923-EDFC-409F-B0E7-9244BF91AEF8}" type="sibTrans" cxnId="{7BD6FFD3-4AA9-46C3-BDFD-2E05CACD8D81}">
      <dgm:prSet/>
      <dgm:spPr/>
      <dgm:t>
        <a:bodyPr/>
        <a:lstStyle/>
        <a:p>
          <a:pPr rtl="1"/>
          <a:endParaRPr lang="he-IL"/>
        </a:p>
      </dgm:t>
    </dgm:pt>
    <dgm:pt modelId="{AB907443-FDEB-4282-885D-D3E1CC1AD023}">
      <dgm:prSet custT="1"/>
      <dgm:spPr/>
      <dgm:t>
        <a:bodyPr/>
        <a:lstStyle/>
        <a:p>
          <a:pPr rtl="1"/>
          <a:r>
            <a:rPr lang="he-IL" sz="1600" dirty="0" smtClean="0">
              <a:latin typeface="Calibri"/>
              <a:ea typeface="+mn-ea"/>
              <a:cs typeface="Arial"/>
            </a:rPr>
            <a:t>אכיפה אלקטרונית אוטומטית – נסיעה </a:t>
          </a:r>
          <a:r>
            <a:rPr lang="he-IL" sz="1600" dirty="0" err="1" smtClean="0">
              <a:latin typeface="Calibri"/>
              <a:ea typeface="+mn-ea"/>
              <a:cs typeface="Arial"/>
            </a:rPr>
            <a:t>בנת"צ</a:t>
          </a:r>
          <a:r>
            <a:rPr lang="he-IL" sz="1600" dirty="0" smtClean="0">
              <a:latin typeface="Calibri"/>
              <a:ea typeface="+mn-ea"/>
              <a:cs typeface="Arial"/>
            </a:rPr>
            <a:t> ובמפגשי רכבת</a:t>
          </a:r>
          <a:endParaRPr lang="he-IL" sz="1600" dirty="0">
            <a:latin typeface="Calibri"/>
            <a:ea typeface="+mn-ea"/>
            <a:cs typeface="Arial"/>
          </a:endParaRPr>
        </a:p>
      </dgm:t>
    </dgm:pt>
    <dgm:pt modelId="{79B6D0C6-A46B-4659-87D2-B3732A1FC7E9}" type="parTrans" cxnId="{CCCE463F-4ACE-4C1D-9EE5-F3502D557555}">
      <dgm:prSet/>
      <dgm:spPr/>
      <dgm:t>
        <a:bodyPr/>
        <a:lstStyle/>
        <a:p>
          <a:pPr rtl="1"/>
          <a:endParaRPr lang="he-IL"/>
        </a:p>
      </dgm:t>
    </dgm:pt>
    <dgm:pt modelId="{876A324B-7F05-4C45-9456-1E7B576E7869}" type="sibTrans" cxnId="{CCCE463F-4ACE-4C1D-9EE5-F3502D557555}">
      <dgm:prSet/>
      <dgm:spPr/>
      <dgm:t>
        <a:bodyPr/>
        <a:lstStyle/>
        <a:p>
          <a:pPr rtl="1"/>
          <a:endParaRPr lang="he-IL"/>
        </a:p>
      </dgm:t>
    </dgm:pt>
    <dgm:pt modelId="{209EF6F8-A426-4ECA-8B8D-EDF50B463B89}" type="pres">
      <dgm:prSet presAssocID="{BA712561-61D6-4D69-9FDF-CD14DC7548E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E07204D-8B4E-4802-AB6C-AC6BF705279E}" type="pres">
      <dgm:prSet presAssocID="{6BEE0D3C-B702-4E53-AC04-C3F0C164D1A8}" presName="linNode" presStyleCnt="0"/>
      <dgm:spPr/>
    </dgm:pt>
    <dgm:pt modelId="{5BAF9DE0-F99A-4D9C-8817-36EFF0B8725F}" type="pres">
      <dgm:prSet presAssocID="{6BEE0D3C-B702-4E53-AC04-C3F0C164D1A8}" presName="parentText" presStyleLbl="node1" presStyleIdx="0" presStyleCnt="4" custScaleX="905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7975C97-0F88-4884-A5C2-3AF9CA188812}" type="pres">
      <dgm:prSet presAssocID="{6BEE0D3C-B702-4E53-AC04-C3F0C164D1A8}" presName="descendantText" presStyleLbl="alignAccFollowNode1" presStyleIdx="0" presStyleCnt="4" custScaleX="105151" custScaleY="2005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872991-7E6F-4513-9D85-30D006803846}" type="pres">
      <dgm:prSet presAssocID="{43A0A301-5BCE-45DD-9432-6352D1B8926A}" presName="sp" presStyleCnt="0"/>
      <dgm:spPr/>
    </dgm:pt>
    <dgm:pt modelId="{84AE8358-D2BB-4226-9C4B-51053BA8D1F0}" type="pres">
      <dgm:prSet presAssocID="{DFBEC9BB-BB3B-4065-8410-471616288844}" presName="linNode" presStyleCnt="0"/>
      <dgm:spPr/>
    </dgm:pt>
    <dgm:pt modelId="{C7DF70C9-C928-4EA1-A872-077AC14BB36B}" type="pres">
      <dgm:prSet presAssocID="{DFBEC9BB-BB3B-4065-8410-471616288844}" presName="parentText" presStyleLbl="node1" presStyleIdx="1" presStyleCnt="4" custScaleX="94693" custLinFactNeighborY="553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E18C00-4FE0-4DCE-995E-B301C4361205}" type="pres">
      <dgm:prSet presAssocID="{DFBEC9BB-BB3B-4065-8410-471616288844}" presName="descendantText" presStyleLbl="alignAccFollowNode1" presStyleIdx="1" presStyleCnt="4" custScaleX="111310" custScaleY="112101" custLinFactNeighborX="-30" custLinFactNeighborY="678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he-IL"/>
        </a:p>
      </dgm:t>
    </dgm:pt>
    <dgm:pt modelId="{6FD5BA4E-554E-4B0D-9CE1-E01253DAE2E9}" type="pres">
      <dgm:prSet presAssocID="{BC519D2D-8C8C-42C1-9421-E16F3A42D112}" presName="sp" presStyleCnt="0"/>
      <dgm:spPr/>
    </dgm:pt>
    <dgm:pt modelId="{07BF2596-9722-4E0F-8980-1C86B0D00AC4}" type="pres">
      <dgm:prSet presAssocID="{51DAF8AD-2387-4E00-B862-A7A07EA5ECA1}" presName="linNode" presStyleCnt="0"/>
      <dgm:spPr/>
    </dgm:pt>
    <dgm:pt modelId="{33BD680F-8CF9-4874-ACDA-6AC6FAB5B752}" type="pres">
      <dgm:prSet presAssocID="{51DAF8AD-2387-4E00-B862-A7A07EA5ECA1}" presName="parentText" presStyleLbl="node1" presStyleIdx="2" presStyleCnt="4" custScaleX="90515" custLinFactNeighborY="553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836E53-2202-440C-B2F8-1DFB852F0DFB}" type="pres">
      <dgm:prSet presAssocID="{51DAF8AD-2387-4E00-B862-A7A07EA5ECA1}" presName="descendantText" presStyleLbl="alignAccFollowNode1" presStyleIdx="2" presStyleCnt="4" custScaleX="104851" custLinFactNeighborY="69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5F1E90-002F-42BC-A20E-ECDBFA4F183D}" type="pres">
      <dgm:prSet presAssocID="{C8366FF5-CB63-453E-A282-D9D8990B04B3}" presName="sp" presStyleCnt="0"/>
      <dgm:spPr/>
    </dgm:pt>
    <dgm:pt modelId="{E55911FB-7696-421C-832C-6F40784E2585}" type="pres">
      <dgm:prSet presAssocID="{FA9F1F47-E801-4ED7-B4BE-7FB485178347}" presName="linNode" presStyleCnt="0"/>
      <dgm:spPr/>
    </dgm:pt>
    <dgm:pt modelId="{B7C6AAA9-E315-43CE-B2A3-6D10B0C0E23F}" type="pres">
      <dgm:prSet presAssocID="{FA9F1F47-E801-4ED7-B4BE-7FB485178347}" presName="parentText" presStyleLbl="node1" presStyleIdx="3" presStyleCnt="4" custScaleX="905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728CA0-A8E9-459F-8A82-BAFEE2F2942C}" type="pres">
      <dgm:prSet presAssocID="{FA9F1F47-E801-4ED7-B4BE-7FB485178347}" presName="descendantText" presStyleLbl="alignAccFollowNode1" presStyleIdx="3" presStyleCnt="4" custScaleX="104851" custScaleY="1435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967D729-D257-4C56-B2C4-440398403EBC}" type="presOf" srcId="{6BEE0D3C-B702-4E53-AC04-C3F0C164D1A8}" destId="{5BAF9DE0-F99A-4D9C-8817-36EFF0B8725F}" srcOrd="0" destOrd="0" presId="urn:microsoft.com/office/officeart/2005/8/layout/vList5"/>
    <dgm:cxn modelId="{17F1BC12-CB13-4C18-AE2B-ADB781BE4B21}" type="presOf" srcId="{BA712561-61D6-4D69-9FDF-CD14DC7548EC}" destId="{209EF6F8-A426-4ECA-8B8D-EDF50B463B89}" srcOrd="0" destOrd="0" presId="urn:microsoft.com/office/officeart/2005/8/layout/vList5"/>
    <dgm:cxn modelId="{7BDDDAE7-061C-42B0-B25A-92FAAC98F10D}" srcId="{BA712561-61D6-4D69-9FDF-CD14DC7548EC}" destId="{FA9F1F47-E801-4ED7-B4BE-7FB485178347}" srcOrd="3" destOrd="0" parTransId="{17B12784-711A-414C-853E-7C531490EA1B}" sibTransId="{1FB38D89-8ACA-4F5B-B67A-F28D21AD7B88}"/>
    <dgm:cxn modelId="{F34269E5-88FD-4383-AD68-815CD508FF51}" type="presOf" srcId="{FA9F1F47-E801-4ED7-B4BE-7FB485178347}" destId="{B7C6AAA9-E315-43CE-B2A3-6D10B0C0E23F}" srcOrd="0" destOrd="0" presId="urn:microsoft.com/office/officeart/2005/8/layout/vList5"/>
    <dgm:cxn modelId="{D780F5C1-BEE4-4F36-A423-9B8F33D739C3}" type="presOf" srcId="{E532132C-6EBE-44A7-A237-84FA2F6A4339}" destId="{57975C97-0F88-4884-A5C2-3AF9CA188812}" srcOrd="0" destOrd="2" presId="urn:microsoft.com/office/officeart/2005/8/layout/vList5"/>
    <dgm:cxn modelId="{9814129E-2BBA-46AC-B0EF-890893E86840}" type="presOf" srcId="{2970AE86-F167-4533-B59A-541A544C3273}" destId="{75E18C00-4FE0-4DCE-995E-B301C4361205}" srcOrd="0" destOrd="0" presId="urn:microsoft.com/office/officeart/2005/8/layout/vList5"/>
    <dgm:cxn modelId="{E3F35851-D39A-4275-88F7-5B90B9E3A8F1}" type="presOf" srcId="{4297C364-F234-4308-896A-6BC231D7CA23}" destId="{EA728CA0-A8E9-459F-8A82-BAFEE2F2942C}" srcOrd="0" destOrd="0" presId="urn:microsoft.com/office/officeart/2005/8/layout/vList5"/>
    <dgm:cxn modelId="{62A3D3AC-10B9-4E50-8958-E9466088A3FD}" srcId="{FA9F1F47-E801-4ED7-B4BE-7FB485178347}" destId="{4297C364-F234-4308-896A-6BC231D7CA23}" srcOrd="0" destOrd="0" parTransId="{1E7BBCEA-5EEC-4F17-AE43-6D78BD70CD4A}" sibTransId="{9E37C72C-0722-466F-9AA5-0078E92C61F1}"/>
    <dgm:cxn modelId="{E36B482B-2367-4687-AF9D-F6E6A644FF25}" srcId="{6BEE0D3C-B702-4E53-AC04-C3F0C164D1A8}" destId="{6DE0814E-3079-4FEC-8680-C7483D9E8074}" srcOrd="0" destOrd="0" parTransId="{B7F040D5-8622-46D3-A655-CD7FC63F46CE}" sibTransId="{06C3DCC1-6E45-4003-A0D5-8F63D2A428FD}"/>
    <dgm:cxn modelId="{D55ED09F-33FA-42A6-A870-3388443657CB}" srcId="{6BEE0D3C-B702-4E53-AC04-C3F0C164D1A8}" destId="{463731FA-5C06-4886-8C20-439C0D3C53FD}" srcOrd="3" destOrd="0" parTransId="{ED1F442C-BB38-47E5-9E85-A0944C36E775}" sibTransId="{480883E4-9AF4-4619-BE37-AAE79CAAB769}"/>
    <dgm:cxn modelId="{7D6F7AB6-25DF-49CE-905F-4A3F7FF046AC}" type="presOf" srcId="{918DA030-3021-40E0-BEA5-A7DC3350CF3B}" destId="{75E18C00-4FE0-4DCE-995E-B301C4361205}" srcOrd="0" destOrd="1" presId="urn:microsoft.com/office/officeart/2005/8/layout/vList5"/>
    <dgm:cxn modelId="{E264A7EB-DCEB-4C0A-BB1E-5CF9C79DBDD8}" srcId="{FA9F1F47-E801-4ED7-B4BE-7FB485178347}" destId="{34FBBF2D-A14F-483F-B251-9706821B0AC4}" srcOrd="3" destOrd="0" parTransId="{6E402C29-6957-419A-A30D-1072DF3250D1}" sibTransId="{60E0C016-5CBB-439D-A240-4D34FD64EDCE}"/>
    <dgm:cxn modelId="{E24F9B69-6245-4ECC-AA03-7333B3B0A088}" srcId="{6BEE0D3C-B702-4E53-AC04-C3F0C164D1A8}" destId="{7068B546-D61E-4518-9AFB-D2DFBC270C00}" srcOrd="1" destOrd="0" parTransId="{74BE583C-E9D9-4A3C-ACC7-F841E052DCC1}" sibTransId="{2D613CBC-C9ED-49FA-B4A4-90231A646375}"/>
    <dgm:cxn modelId="{2A258ACB-53E3-4665-BB5F-BDA662BF9D5B}" type="presOf" srcId="{F440B677-C7A7-4A2F-A334-E5ABB0C7FC77}" destId="{EA728CA0-A8E9-459F-8A82-BAFEE2F2942C}" srcOrd="0" destOrd="1" presId="urn:microsoft.com/office/officeart/2005/8/layout/vList5"/>
    <dgm:cxn modelId="{79B5E319-ACF8-451C-AF50-5D17226C8D7E}" type="presOf" srcId="{E96DB2E2-1FC3-4640-9EF7-4FCE1D2ADE91}" destId="{EA728CA0-A8E9-459F-8A82-BAFEE2F2942C}" srcOrd="0" destOrd="2" presId="urn:microsoft.com/office/officeart/2005/8/layout/vList5"/>
    <dgm:cxn modelId="{13C8A0F6-2FD7-41B4-BDF2-B7CEB7B13556}" type="presOf" srcId="{AB907443-FDEB-4282-885D-D3E1CC1AD023}" destId="{57975C97-0F88-4884-A5C2-3AF9CA188812}" srcOrd="0" destOrd="4" presId="urn:microsoft.com/office/officeart/2005/8/layout/vList5"/>
    <dgm:cxn modelId="{89F2736F-5DAC-443E-8F58-38E0F244262D}" srcId="{BA712561-61D6-4D69-9FDF-CD14DC7548EC}" destId="{51DAF8AD-2387-4E00-B862-A7A07EA5ECA1}" srcOrd="2" destOrd="0" parTransId="{D7AAFACF-73B7-40EA-95EC-4A9C9D79871D}" sibTransId="{C8366FF5-CB63-453E-A282-D9D8990B04B3}"/>
    <dgm:cxn modelId="{F7B28B41-B1A8-4AFD-A168-70A5CA71B294}" srcId="{DFBEC9BB-BB3B-4065-8410-471616288844}" destId="{D54A3329-3D68-4251-A38A-71319EE96B58}" srcOrd="2" destOrd="0" parTransId="{390AC1B6-AF5B-4A39-BDC6-89D7BA5CAEA2}" sibTransId="{A5E63F98-EFB5-45BE-8B79-B9290B573DB5}"/>
    <dgm:cxn modelId="{4ECF9723-68FB-4699-99D6-82336ED9BB5C}" type="presOf" srcId="{6DE0814E-3079-4FEC-8680-C7483D9E8074}" destId="{57975C97-0F88-4884-A5C2-3AF9CA188812}" srcOrd="0" destOrd="0" presId="urn:microsoft.com/office/officeart/2005/8/layout/vList5"/>
    <dgm:cxn modelId="{5FDB2F50-C457-47D3-8DD6-4E5CA1605DC4}" srcId="{BA712561-61D6-4D69-9FDF-CD14DC7548EC}" destId="{6BEE0D3C-B702-4E53-AC04-C3F0C164D1A8}" srcOrd="0" destOrd="0" parTransId="{37F93DC0-875E-40F6-A7EE-F51E4F75D99D}" sibTransId="{43A0A301-5BCE-45DD-9432-6352D1B8926A}"/>
    <dgm:cxn modelId="{856398BB-F966-4EA3-B2A7-F870877518FD}" srcId="{BA712561-61D6-4D69-9FDF-CD14DC7548EC}" destId="{DFBEC9BB-BB3B-4065-8410-471616288844}" srcOrd="1" destOrd="0" parTransId="{2DA738E8-F3CD-417C-847E-44C68507CEC1}" sibTransId="{BC519D2D-8C8C-42C1-9421-E16F3A42D112}"/>
    <dgm:cxn modelId="{67616ADC-1E40-4B2A-9EEE-92B163C384CC}" type="presOf" srcId="{9C1BCC88-207F-4EC2-859F-B9AC7025D7D6}" destId="{57975C97-0F88-4884-A5C2-3AF9CA188812}" srcOrd="0" destOrd="5" presId="urn:microsoft.com/office/officeart/2005/8/layout/vList5"/>
    <dgm:cxn modelId="{400B8C90-042E-4B64-95FA-E29FF0BF3EBA}" type="presOf" srcId="{D54A3329-3D68-4251-A38A-71319EE96B58}" destId="{75E18C00-4FE0-4DCE-995E-B301C4361205}" srcOrd="0" destOrd="2" presId="urn:microsoft.com/office/officeart/2005/8/layout/vList5"/>
    <dgm:cxn modelId="{CCCE463F-4ACE-4C1D-9EE5-F3502D557555}" srcId="{6BEE0D3C-B702-4E53-AC04-C3F0C164D1A8}" destId="{AB907443-FDEB-4282-885D-D3E1CC1AD023}" srcOrd="4" destOrd="0" parTransId="{79B6D0C6-A46B-4659-87D2-B3732A1FC7E9}" sibTransId="{876A324B-7F05-4C45-9456-1E7B576E7869}"/>
    <dgm:cxn modelId="{51AB989F-3398-4C1A-AB2B-8E9B8D28206B}" srcId="{DFBEC9BB-BB3B-4065-8410-471616288844}" destId="{2970AE86-F167-4533-B59A-541A544C3273}" srcOrd="0" destOrd="0" parTransId="{808456D2-ABFD-4F6B-96FF-9C42CEF34468}" sibTransId="{E55661AA-2EFE-46A1-A3F6-78993B2494F9}"/>
    <dgm:cxn modelId="{E71611C4-F4F9-4ADC-ABA0-0C36D6C0C72E}" type="presOf" srcId="{463731FA-5C06-4886-8C20-439C0D3C53FD}" destId="{57975C97-0F88-4884-A5C2-3AF9CA188812}" srcOrd="0" destOrd="3" presId="urn:microsoft.com/office/officeart/2005/8/layout/vList5"/>
    <dgm:cxn modelId="{F9D959E8-744C-4906-9021-1ECDCA61675B}" type="presOf" srcId="{C5A92CF1-65DE-4F50-8E2A-A48D5C8E3665}" destId="{FD836E53-2202-440C-B2F8-1DFB852F0DFB}" srcOrd="0" destOrd="0" presId="urn:microsoft.com/office/officeart/2005/8/layout/vList5"/>
    <dgm:cxn modelId="{553344D3-1B5F-4FC5-9DC0-99067791A77A}" srcId="{FA9F1F47-E801-4ED7-B4BE-7FB485178347}" destId="{E96DB2E2-1FC3-4640-9EF7-4FCE1D2ADE91}" srcOrd="2" destOrd="0" parTransId="{0ACF5C9B-3AA3-441F-AF57-480CC911C8C2}" sibTransId="{34E13D1B-C572-40E4-A896-B0E9B9D87E14}"/>
    <dgm:cxn modelId="{43F0F06D-D08B-449E-875A-6588704C61DB}" type="presOf" srcId="{7068B546-D61E-4518-9AFB-D2DFBC270C00}" destId="{57975C97-0F88-4884-A5C2-3AF9CA188812}" srcOrd="0" destOrd="1" presId="urn:microsoft.com/office/officeart/2005/8/layout/vList5"/>
    <dgm:cxn modelId="{6BE65D60-5313-4EA7-878E-86B243EBFFCA}" srcId="{FA9F1F47-E801-4ED7-B4BE-7FB485178347}" destId="{F440B677-C7A7-4A2F-A334-E5ABB0C7FC77}" srcOrd="1" destOrd="0" parTransId="{0E7E5E1B-7F13-4C33-914D-EAD24D824DE1}" sibTransId="{434E3212-16DC-4C68-9926-00B8CFFF098B}"/>
    <dgm:cxn modelId="{EFFF019B-A3E9-481B-9BDC-141E64E436E2}" srcId="{6BEE0D3C-B702-4E53-AC04-C3F0C164D1A8}" destId="{E532132C-6EBE-44A7-A237-84FA2F6A4339}" srcOrd="2" destOrd="0" parTransId="{856EA221-E181-43D4-9628-339F3E71EFAD}" sibTransId="{61531CCC-3A47-4723-AA02-A901AEF7348D}"/>
    <dgm:cxn modelId="{D276FBA2-87A1-48A6-A6D6-81B32342C10A}" type="presOf" srcId="{51DAF8AD-2387-4E00-B862-A7A07EA5ECA1}" destId="{33BD680F-8CF9-4874-ACDA-6AC6FAB5B752}" srcOrd="0" destOrd="0" presId="urn:microsoft.com/office/officeart/2005/8/layout/vList5"/>
    <dgm:cxn modelId="{A5321C45-82DF-40A9-A492-B4D02A2606EA}" type="presOf" srcId="{34FBBF2D-A14F-483F-B251-9706821B0AC4}" destId="{EA728CA0-A8E9-459F-8A82-BAFEE2F2942C}" srcOrd="0" destOrd="3" presId="urn:microsoft.com/office/officeart/2005/8/layout/vList5"/>
    <dgm:cxn modelId="{7BD6FFD3-4AA9-46C3-BDFD-2E05CACD8D81}" srcId="{6BEE0D3C-B702-4E53-AC04-C3F0C164D1A8}" destId="{9C1BCC88-207F-4EC2-859F-B9AC7025D7D6}" srcOrd="5" destOrd="0" parTransId="{AB631224-D9AF-40BF-B635-C960C4250B6A}" sibTransId="{783BC923-EDFC-409F-B0E7-9244BF91AEF8}"/>
    <dgm:cxn modelId="{41316572-8E92-4997-971C-93694CED505E}" srcId="{51DAF8AD-2387-4E00-B862-A7A07EA5ECA1}" destId="{2ED2428A-C51E-4406-8178-4A5AF9F8B183}" srcOrd="1" destOrd="0" parTransId="{A7073CD5-FEE3-4AAF-A09D-06A253C392E2}" sibTransId="{765EA950-C550-4275-8881-FF16990DC127}"/>
    <dgm:cxn modelId="{3FE05EDB-93DA-4444-B589-26DDB50B5F6B}" srcId="{51DAF8AD-2387-4E00-B862-A7A07EA5ECA1}" destId="{C5A92CF1-65DE-4F50-8E2A-A48D5C8E3665}" srcOrd="0" destOrd="0" parTransId="{C75ADCF3-4F12-46BB-A7C4-D7D3BFA1BE28}" sibTransId="{4CB6E326-57D8-4736-A06C-1BD313BF1CDA}"/>
    <dgm:cxn modelId="{CEDAC66F-84CB-481A-BA78-EE272216AA02}" srcId="{DFBEC9BB-BB3B-4065-8410-471616288844}" destId="{918DA030-3021-40E0-BEA5-A7DC3350CF3B}" srcOrd="1" destOrd="0" parTransId="{4492F911-80FA-486A-B3D0-430EA451EB1E}" sibTransId="{727BA981-C0B0-4C1B-9A69-56513CD2C679}"/>
    <dgm:cxn modelId="{6938727F-7E9F-457D-A1F9-939311BD03D5}" type="presOf" srcId="{DFBEC9BB-BB3B-4065-8410-471616288844}" destId="{C7DF70C9-C928-4EA1-A872-077AC14BB36B}" srcOrd="0" destOrd="0" presId="urn:microsoft.com/office/officeart/2005/8/layout/vList5"/>
    <dgm:cxn modelId="{5E394472-260C-48A1-A719-5CBAF5DAC20A}" type="presOf" srcId="{2ED2428A-C51E-4406-8178-4A5AF9F8B183}" destId="{FD836E53-2202-440C-B2F8-1DFB852F0DFB}" srcOrd="0" destOrd="1" presId="urn:microsoft.com/office/officeart/2005/8/layout/vList5"/>
    <dgm:cxn modelId="{40107C98-2868-4E88-AC79-9D7557B6B7FD}" type="presParOf" srcId="{209EF6F8-A426-4ECA-8B8D-EDF50B463B89}" destId="{EE07204D-8B4E-4802-AB6C-AC6BF705279E}" srcOrd="0" destOrd="0" presId="urn:microsoft.com/office/officeart/2005/8/layout/vList5"/>
    <dgm:cxn modelId="{D96C4109-272C-46FE-932C-2A3C376DADB3}" type="presParOf" srcId="{EE07204D-8B4E-4802-AB6C-AC6BF705279E}" destId="{5BAF9DE0-F99A-4D9C-8817-36EFF0B8725F}" srcOrd="0" destOrd="0" presId="urn:microsoft.com/office/officeart/2005/8/layout/vList5"/>
    <dgm:cxn modelId="{70ECA403-4E15-46A5-805A-92B40CCEF173}" type="presParOf" srcId="{EE07204D-8B4E-4802-AB6C-AC6BF705279E}" destId="{57975C97-0F88-4884-A5C2-3AF9CA188812}" srcOrd="1" destOrd="0" presId="urn:microsoft.com/office/officeart/2005/8/layout/vList5"/>
    <dgm:cxn modelId="{E35F629E-6653-4BA9-9856-263CD1711615}" type="presParOf" srcId="{209EF6F8-A426-4ECA-8B8D-EDF50B463B89}" destId="{C8872991-7E6F-4513-9D85-30D006803846}" srcOrd="1" destOrd="0" presId="urn:microsoft.com/office/officeart/2005/8/layout/vList5"/>
    <dgm:cxn modelId="{774E5EE5-548F-4BBE-B169-139BCB7B9135}" type="presParOf" srcId="{209EF6F8-A426-4ECA-8B8D-EDF50B463B89}" destId="{84AE8358-D2BB-4226-9C4B-51053BA8D1F0}" srcOrd="2" destOrd="0" presId="urn:microsoft.com/office/officeart/2005/8/layout/vList5"/>
    <dgm:cxn modelId="{F9D896BD-A432-426B-949E-EFF4DA1356C2}" type="presParOf" srcId="{84AE8358-D2BB-4226-9C4B-51053BA8D1F0}" destId="{C7DF70C9-C928-4EA1-A872-077AC14BB36B}" srcOrd="0" destOrd="0" presId="urn:microsoft.com/office/officeart/2005/8/layout/vList5"/>
    <dgm:cxn modelId="{AE6E8193-1F73-487D-BDDA-899EE3F72782}" type="presParOf" srcId="{84AE8358-D2BB-4226-9C4B-51053BA8D1F0}" destId="{75E18C00-4FE0-4DCE-995E-B301C4361205}" srcOrd="1" destOrd="0" presId="urn:microsoft.com/office/officeart/2005/8/layout/vList5"/>
    <dgm:cxn modelId="{21EF9DB3-579B-4FDE-B91D-98E0F823C7DC}" type="presParOf" srcId="{209EF6F8-A426-4ECA-8B8D-EDF50B463B89}" destId="{6FD5BA4E-554E-4B0D-9CE1-E01253DAE2E9}" srcOrd="3" destOrd="0" presId="urn:microsoft.com/office/officeart/2005/8/layout/vList5"/>
    <dgm:cxn modelId="{B2688EA4-7F30-417A-AB00-C7573C602E60}" type="presParOf" srcId="{209EF6F8-A426-4ECA-8B8D-EDF50B463B89}" destId="{07BF2596-9722-4E0F-8980-1C86B0D00AC4}" srcOrd="4" destOrd="0" presId="urn:microsoft.com/office/officeart/2005/8/layout/vList5"/>
    <dgm:cxn modelId="{F59E2294-FF3F-4C1A-B633-2BE9CB1D014A}" type="presParOf" srcId="{07BF2596-9722-4E0F-8980-1C86B0D00AC4}" destId="{33BD680F-8CF9-4874-ACDA-6AC6FAB5B752}" srcOrd="0" destOrd="0" presId="urn:microsoft.com/office/officeart/2005/8/layout/vList5"/>
    <dgm:cxn modelId="{6A40B4F6-1D20-4B02-9960-4CCF243CC4D1}" type="presParOf" srcId="{07BF2596-9722-4E0F-8980-1C86B0D00AC4}" destId="{FD836E53-2202-440C-B2F8-1DFB852F0DFB}" srcOrd="1" destOrd="0" presId="urn:microsoft.com/office/officeart/2005/8/layout/vList5"/>
    <dgm:cxn modelId="{237EB1A8-D174-4F7E-8E7C-67B484918CF3}" type="presParOf" srcId="{209EF6F8-A426-4ECA-8B8D-EDF50B463B89}" destId="{3F5F1E90-002F-42BC-A20E-ECDBFA4F183D}" srcOrd="5" destOrd="0" presId="urn:microsoft.com/office/officeart/2005/8/layout/vList5"/>
    <dgm:cxn modelId="{58543F4F-ECFD-47A2-9A8E-E12320A2E60C}" type="presParOf" srcId="{209EF6F8-A426-4ECA-8B8D-EDF50B463B89}" destId="{E55911FB-7696-421C-832C-6F40784E2585}" srcOrd="6" destOrd="0" presId="urn:microsoft.com/office/officeart/2005/8/layout/vList5"/>
    <dgm:cxn modelId="{08FAA085-3E26-45FC-90D7-29818CE404F2}" type="presParOf" srcId="{E55911FB-7696-421C-832C-6F40784E2585}" destId="{B7C6AAA9-E315-43CE-B2A3-6D10B0C0E23F}" srcOrd="0" destOrd="0" presId="urn:microsoft.com/office/officeart/2005/8/layout/vList5"/>
    <dgm:cxn modelId="{AC999232-E23E-49C9-AB9C-1908B1995E1A}" type="presParOf" srcId="{E55911FB-7696-421C-832C-6F40784E2585}" destId="{EA728CA0-A8E9-459F-8A82-BAFEE2F2942C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58B43-46E2-4657-BF82-815A22843B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he-IL"/>
        </a:p>
      </dgm:t>
    </dgm:pt>
    <dgm:pt modelId="{57EC6E56-697F-417C-A728-86C371C02655}">
      <dgm:prSet phldrT="[טקסט]"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אכיפה בזמן ובמקום הנכונים על פי </a:t>
          </a:r>
          <a:r>
            <a:rPr kumimoji="0" lang="he-IL" b="1" i="0" u="sng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שעון הפעילות</a:t>
          </a:r>
          <a:r>
            <a:rPr kumimoji="0" lang="he-IL" b="1" i="0" u="none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he-IL" dirty="0">
            <a:solidFill>
              <a:srgbClr val="627A32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EE0BEB-E020-4C03-959B-7B323738BD40}" type="parTrans" cxnId="{8E643706-2F54-4A26-B253-59294B3B8C0F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1DD5FC-68FC-4139-830E-956E6B180A86}" type="sibTrans" cxnId="{8E643706-2F54-4A26-B253-59294B3B8C0F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B62E59-D99D-49DE-98D6-B2071A6841DA}">
      <dgm:prSet phldrT="[טקסט]"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יעדים </a:t>
          </a:r>
          <a:r>
            <a:rPr kumimoji="0" lang="he-IL" b="1" i="0" u="sng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דו-שנתיים</a:t>
          </a:r>
          <a:r>
            <a:rPr kumimoji="0" lang="he-IL" b="1" i="0" u="none" strike="noStrike" cap="none" spc="0" normalizeH="0" baseline="0" noProof="0" dirty="0" smtClean="0">
              <a:ln/>
              <a:solidFill>
                <a:srgbClr val="92D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(2014-15) מתוך </a:t>
          </a:r>
          <a:r>
            <a:rPr kumimoji="0" lang="he-IL" b="1" i="0" u="none" strike="noStrike" cap="none" spc="0" normalizeH="0" baseline="0" noProof="0" dirty="0" err="1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תוכנית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רב-שנתית</a:t>
          </a:r>
          <a:endParaRPr lang="he-I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836126-7E23-431F-BEC6-B18FA4785892}" type="parTrans" cxnId="{C7A7687B-9FAF-4C5E-81F5-8C86ED36756B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810EED1-2A48-44D2-9DBD-8155147AA7A4}" type="sibTrans" cxnId="{C7A7687B-9FAF-4C5E-81F5-8C86ED36756B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D44A0A-7FE8-4FAB-9470-7934E1077BC1}">
      <dgm:prSet phldrT="[טקסט]"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sng" strike="noStrike" cap="none" spc="0" normalizeH="0" baseline="0" noProof="0" dirty="0" err="1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מיידיות</a:t>
          </a:r>
          <a:r>
            <a:rPr kumimoji="0" lang="he-IL" b="1" i="0" u="none" strike="noStrike" cap="none" spc="0" normalizeH="0" baseline="0" noProof="0" dirty="0" smtClean="0">
              <a:ln/>
              <a:solidFill>
                <a:srgbClr val="627A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בתגובה ובמיצוי הדין</a:t>
          </a:r>
          <a:r>
            <a:rPr lang="he-I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endParaRPr lang="he-I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224631-5E8A-41D7-B45D-73DE262D9111}" type="parTrans" cxnId="{BF6CD0D1-A874-49B1-93EC-38F6B826A0F7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3BF381-3A67-46EF-8C2F-5EB3223BB052}" type="sibTrans" cxnId="{BF6CD0D1-A874-49B1-93EC-38F6B826A0F7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148726-8F71-4A73-82F1-41D853AC23EC}">
      <dgm:prSet phldrT="[טקסט]"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העמקת </a:t>
          </a:r>
          <a:r>
            <a:rPr kumimoji="0" lang="he-IL" b="1" i="0" u="sng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שיתוף הפעולה 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עם הארגונים השותפים</a:t>
          </a:r>
          <a:r>
            <a:rPr lang="he-I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he-I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F9F131-6001-48DB-9E52-ADFDBDFD8AD0}" type="parTrans" cxnId="{B4B21045-6921-4D4B-8437-A861A8B9EAF5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038ACC-9638-449C-B22B-0B09323D5844}" type="sibTrans" cxnId="{B4B21045-6921-4D4B-8437-A861A8B9EAF5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4AC4A-EBF8-43E2-A6D5-C5DB4E3D36DD}">
      <dgm:prSet phldrT="[טקסט]"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sng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המחקר כציר מרכזי 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בפעילות המבצעית – חיזוי וניטור</a:t>
          </a:r>
          <a:endParaRPr lang="he-I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68BEC9-AED7-4BF3-BB6D-7F9FF2E6CE11}" type="parTrans" cxnId="{8AD9D2C5-95D1-42BD-911C-5289D5B27774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F11A8D-03EB-48B2-8D38-D56EECDA44EB}" type="sibTrans" cxnId="{8AD9D2C5-95D1-42BD-911C-5289D5B27774}">
      <dgm:prSet/>
      <dgm:spPr/>
      <dgm:t>
        <a:bodyPr/>
        <a:lstStyle/>
        <a:p>
          <a:pPr rtl="1"/>
          <a:endParaRPr lang="he-IL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99A2F1-5B11-46EB-B3B5-334F6E48E3D8}">
      <dgm:prSet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sng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טכנולוגיה</a:t>
          </a:r>
          <a:r>
            <a:rPr kumimoji="0" lang="he-IL" b="1" i="0" u="none" strike="noStrike" cap="none" spc="0" normalizeH="0" baseline="0" noProof="0" dirty="0" smtClean="0">
              <a:ln/>
              <a:solidFill>
                <a:srgbClr val="627A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מהווה מכפיל כוח בהרתעה, אכיפה, פיקוח ובקרה</a:t>
          </a:r>
        </a:p>
      </dgm:t>
    </dgm:pt>
    <dgm:pt modelId="{D8049A4A-1C9D-4B68-86E4-D251BC7C6B4F}" type="parTrans" cxnId="{8C8D7450-74AB-4B2F-BB5A-3E40DD9A7A85}">
      <dgm:prSet/>
      <dgm:spPr/>
      <dgm:t>
        <a:bodyPr/>
        <a:lstStyle/>
        <a:p>
          <a:pPr rtl="1"/>
          <a:endParaRPr lang="he-IL"/>
        </a:p>
      </dgm:t>
    </dgm:pt>
    <dgm:pt modelId="{3360E0FB-28F0-4BA1-89A2-6C302F454F5A}" type="sibTrans" cxnId="{8C8D7450-74AB-4B2F-BB5A-3E40DD9A7A85}">
      <dgm:prSet/>
      <dgm:spPr/>
      <dgm:t>
        <a:bodyPr/>
        <a:lstStyle/>
        <a:p>
          <a:pPr rtl="1"/>
          <a:endParaRPr lang="he-IL"/>
        </a:p>
      </dgm:t>
    </dgm:pt>
    <dgm:pt modelId="{2C7DF506-FB2B-4BEC-8066-0D33269943D8}">
      <dgm:prSet/>
      <dgm:spPr>
        <a:ln>
          <a:solidFill>
            <a:srgbClr val="627A32"/>
          </a:solidFill>
        </a:ln>
      </dgm:spPr>
      <dgm:t>
        <a:bodyPr/>
        <a:lstStyle/>
        <a:p>
          <a:pPr rtl="1"/>
          <a:r>
            <a:rPr kumimoji="0" lang="he-IL" b="1" i="0" u="sng" strike="noStrike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הסברה ואכיפה </a:t>
          </a:r>
          <a:r>
            <a:rPr kumimoji="0" lang="he-IL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בקרב אוכלוסיות פוגעות ונפגעות</a:t>
          </a:r>
        </a:p>
      </dgm:t>
    </dgm:pt>
    <dgm:pt modelId="{BFF63DFB-65D2-4B95-826A-2D814B9580C0}" type="parTrans" cxnId="{B954F34B-A5AD-46F9-933E-EB0BEC8BB36E}">
      <dgm:prSet/>
      <dgm:spPr/>
      <dgm:t>
        <a:bodyPr/>
        <a:lstStyle/>
        <a:p>
          <a:pPr rtl="1"/>
          <a:endParaRPr lang="he-IL"/>
        </a:p>
      </dgm:t>
    </dgm:pt>
    <dgm:pt modelId="{A3DA0B57-E53D-4010-97F3-D9CAE452953B}" type="sibTrans" cxnId="{B954F34B-A5AD-46F9-933E-EB0BEC8BB36E}">
      <dgm:prSet/>
      <dgm:spPr/>
      <dgm:t>
        <a:bodyPr/>
        <a:lstStyle/>
        <a:p>
          <a:pPr rtl="1"/>
          <a:endParaRPr lang="he-IL"/>
        </a:p>
      </dgm:t>
    </dgm:pt>
    <dgm:pt modelId="{458C5409-7BF1-472F-8DCD-37DB023BD57E}" type="pres">
      <dgm:prSet presAssocID="{87958B43-46E2-4657-BF82-815A22843BE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E85B3AF1-D3A5-4C09-9640-24F186373606}" type="pres">
      <dgm:prSet presAssocID="{87958B43-46E2-4657-BF82-815A22843BEE}" presName="Name1" presStyleCnt="0"/>
      <dgm:spPr/>
      <dgm:t>
        <a:bodyPr/>
        <a:lstStyle/>
        <a:p>
          <a:pPr rtl="1"/>
          <a:endParaRPr lang="he-IL"/>
        </a:p>
      </dgm:t>
    </dgm:pt>
    <dgm:pt modelId="{14AA8684-B9D0-4FF1-A366-D36DC63FBC5B}" type="pres">
      <dgm:prSet presAssocID="{87958B43-46E2-4657-BF82-815A22843BEE}" presName="cycle" presStyleCnt="0"/>
      <dgm:spPr/>
      <dgm:t>
        <a:bodyPr/>
        <a:lstStyle/>
        <a:p>
          <a:pPr rtl="1"/>
          <a:endParaRPr lang="he-IL"/>
        </a:p>
      </dgm:t>
    </dgm:pt>
    <dgm:pt modelId="{73B29019-F0A2-4D59-B6B2-68A78C5DC255}" type="pres">
      <dgm:prSet presAssocID="{87958B43-46E2-4657-BF82-815A22843BEE}" presName="srcNode" presStyleLbl="node1" presStyleIdx="0" presStyleCnt="7"/>
      <dgm:spPr/>
      <dgm:t>
        <a:bodyPr/>
        <a:lstStyle/>
        <a:p>
          <a:pPr rtl="1"/>
          <a:endParaRPr lang="he-IL"/>
        </a:p>
      </dgm:t>
    </dgm:pt>
    <dgm:pt modelId="{913F1FDE-172D-40B6-91D6-CEEA3F0A6A04}" type="pres">
      <dgm:prSet presAssocID="{87958B43-46E2-4657-BF82-815A22843BEE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3FAE699A-4C13-4217-A5D0-F89E93B3E6AE}" type="pres">
      <dgm:prSet presAssocID="{87958B43-46E2-4657-BF82-815A22843BEE}" presName="extraNode" presStyleLbl="node1" presStyleIdx="0" presStyleCnt="7"/>
      <dgm:spPr/>
      <dgm:t>
        <a:bodyPr/>
        <a:lstStyle/>
        <a:p>
          <a:pPr rtl="1"/>
          <a:endParaRPr lang="he-IL"/>
        </a:p>
      </dgm:t>
    </dgm:pt>
    <dgm:pt modelId="{54ACD1C7-2C2A-4539-8A30-1B315E659C57}" type="pres">
      <dgm:prSet presAssocID="{87958B43-46E2-4657-BF82-815A22843BEE}" presName="dstNode" presStyleLbl="node1" presStyleIdx="0" presStyleCnt="7"/>
      <dgm:spPr/>
      <dgm:t>
        <a:bodyPr/>
        <a:lstStyle/>
        <a:p>
          <a:pPr rtl="1"/>
          <a:endParaRPr lang="he-IL"/>
        </a:p>
      </dgm:t>
    </dgm:pt>
    <dgm:pt modelId="{6C38B032-5B70-4780-A5C5-9BDC17FEA902}" type="pres">
      <dgm:prSet presAssocID="{57EC6E56-697F-417C-A728-86C371C0265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04A6E13-CCA9-4F37-AE80-91243CBB6FC0}" type="pres">
      <dgm:prSet presAssocID="{57EC6E56-697F-417C-A728-86C371C02655}" presName="accent_1" presStyleCnt="0"/>
      <dgm:spPr/>
      <dgm:t>
        <a:bodyPr/>
        <a:lstStyle/>
        <a:p>
          <a:pPr rtl="1"/>
          <a:endParaRPr lang="he-IL"/>
        </a:p>
      </dgm:t>
    </dgm:pt>
    <dgm:pt modelId="{A8DB8011-0F24-4641-9775-410105C264B4}" type="pres">
      <dgm:prSet presAssocID="{57EC6E56-697F-417C-A728-86C371C02655}" presName="accentRepeatNode" presStyleLbl="solidFgAcc1" presStyleIdx="0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BAC25147-5F3D-477D-8A84-2FFFEDCEE898}" type="pres">
      <dgm:prSet presAssocID="{CEB62E59-D99D-49DE-98D6-B2071A6841D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8AD3D4E-8616-4F66-A5BA-A30155F3DE5E}" type="pres">
      <dgm:prSet presAssocID="{CEB62E59-D99D-49DE-98D6-B2071A6841DA}" presName="accent_2" presStyleCnt="0"/>
      <dgm:spPr/>
      <dgm:t>
        <a:bodyPr/>
        <a:lstStyle/>
        <a:p>
          <a:pPr rtl="1"/>
          <a:endParaRPr lang="he-IL"/>
        </a:p>
      </dgm:t>
    </dgm:pt>
    <dgm:pt modelId="{EE6AEDB9-DC44-43F7-9552-EB2C9B65A941}" type="pres">
      <dgm:prSet presAssocID="{CEB62E59-D99D-49DE-98D6-B2071A6841DA}" presName="accentRepeatNode" presStyleLbl="solidFgAcc1" presStyleIdx="1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0B4512AC-93E6-4D4E-B31D-9D9863955FC9}" type="pres">
      <dgm:prSet presAssocID="{34D44A0A-7FE8-4FAB-9470-7934E1077BC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A9FDBC9-1EDF-4C7B-8A40-26D72C2DD9D9}" type="pres">
      <dgm:prSet presAssocID="{34D44A0A-7FE8-4FAB-9470-7934E1077BC1}" presName="accent_3" presStyleCnt="0"/>
      <dgm:spPr/>
      <dgm:t>
        <a:bodyPr/>
        <a:lstStyle/>
        <a:p>
          <a:pPr rtl="1"/>
          <a:endParaRPr lang="he-IL"/>
        </a:p>
      </dgm:t>
    </dgm:pt>
    <dgm:pt modelId="{FA5BF0B7-D7C8-4FDE-8836-F2E38356A670}" type="pres">
      <dgm:prSet presAssocID="{34D44A0A-7FE8-4FAB-9470-7934E1077BC1}" presName="accentRepeatNode" presStyleLbl="solidFgAcc1" presStyleIdx="2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1D207F47-196E-41B4-97E1-E69C2FAE7A91}" type="pres">
      <dgm:prSet presAssocID="{54148726-8F71-4A73-82F1-41D853AC23E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544492-6075-4648-ACB9-DB45FBDC84EB}" type="pres">
      <dgm:prSet presAssocID="{54148726-8F71-4A73-82F1-41D853AC23EC}" presName="accent_4" presStyleCnt="0"/>
      <dgm:spPr/>
      <dgm:t>
        <a:bodyPr/>
        <a:lstStyle/>
        <a:p>
          <a:pPr rtl="1"/>
          <a:endParaRPr lang="he-IL"/>
        </a:p>
      </dgm:t>
    </dgm:pt>
    <dgm:pt modelId="{7533E8DF-A370-45A2-B55F-4906A123693A}" type="pres">
      <dgm:prSet presAssocID="{54148726-8F71-4A73-82F1-41D853AC23EC}" presName="accentRepeatNode" presStyleLbl="solidFgAcc1" presStyleIdx="3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79982B49-EE04-4E60-8DD0-C097324414C8}" type="pres">
      <dgm:prSet presAssocID="{BE04AC4A-EBF8-43E2-A6D5-C5DB4E3D36D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56628A-2CEB-4BC2-9699-6EB0D65CD28D}" type="pres">
      <dgm:prSet presAssocID="{BE04AC4A-EBF8-43E2-A6D5-C5DB4E3D36DD}" presName="accent_5" presStyleCnt="0"/>
      <dgm:spPr/>
      <dgm:t>
        <a:bodyPr/>
        <a:lstStyle/>
        <a:p>
          <a:pPr rtl="1"/>
          <a:endParaRPr lang="he-IL"/>
        </a:p>
      </dgm:t>
    </dgm:pt>
    <dgm:pt modelId="{493AC534-B23E-475D-863B-1327283F1F1C}" type="pres">
      <dgm:prSet presAssocID="{BE04AC4A-EBF8-43E2-A6D5-C5DB4E3D36DD}" presName="accentRepeatNode" presStyleLbl="solidFgAcc1" presStyleIdx="4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56DBAE82-25A2-4AA0-A340-D84D567C2581}" type="pres">
      <dgm:prSet presAssocID="{0F99A2F1-5B11-46EB-B3B5-334F6E48E3D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6FE638-781B-4A2A-882A-DD1F782B70D9}" type="pres">
      <dgm:prSet presAssocID="{0F99A2F1-5B11-46EB-B3B5-334F6E48E3D8}" presName="accent_6" presStyleCnt="0"/>
      <dgm:spPr/>
      <dgm:t>
        <a:bodyPr/>
        <a:lstStyle/>
        <a:p>
          <a:pPr rtl="1"/>
          <a:endParaRPr lang="he-IL"/>
        </a:p>
      </dgm:t>
    </dgm:pt>
    <dgm:pt modelId="{CE5C255C-6C74-4D78-8D7A-34D34090B34C}" type="pres">
      <dgm:prSet presAssocID="{0F99A2F1-5B11-46EB-B3B5-334F6E48E3D8}" presName="accentRepeatNode" presStyleLbl="solidFgAcc1" presStyleIdx="5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62AF2850-67C2-4352-BF8F-9B437248211F}" type="pres">
      <dgm:prSet presAssocID="{2C7DF506-FB2B-4BEC-8066-0D33269943D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13EB8F9-0D1D-4A11-AB31-76DBE9035584}" type="pres">
      <dgm:prSet presAssocID="{2C7DF506-FB2B-4BEC-8066-0D33269943D8}" presName="accent_7" presStyleCnt="0"/>
      <dgm:spPr/>
      <dgm:t>
        <a:bodyPr/>
        <a:lstStyle/>
        <a:p>
          <a:pPr rtl="1"/>
          <a:endParaRPr lang="he-IL"/>
        </a:p>
      </dgm:t>
    </dgm:pt>
    <dgm:pt modelId="{43ECED93-7D33-4EAA-BE7A-557C3E649321}" type="pres">
      <dgm:prSet presAssocID="{2C7DF506-FB2B-4BEC-8066-0D33269943D8}" presName="accentRepeatNode" presStyleLbl="solidFgAcc1" presStyleIdx="6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</dgm:ptLst>
  <dgm:cxnLst>
    <dgm:cxn modelId="{69317FAB-654C-4718-8C28-C44ACEED730D}" type="presOf" srcId="{34D44A0A-7FE8-4FAB-9470-7934E1077BC1}" destId="{0B4512AC-93E6-4D4E-B31D-9D9863955FC9}" srcOrd="0" destOrd="0" presId="urn:microsoft.com/office/officeart/2008/layout/VerticalCurvedList"/>
    <dgm:cxn modelId="{BB6DD140-BA3C-4DCE-A565-1B54FC169CDB}" type="presOf" srcId="{54148726-8F71-4A73-82F1-41D853AC23EC}" destId="{1D207F47-196E-41B4-97E1-E69C2FAE7A91}" srcOrd="0" destOrd="0" presId="urn:microsoft.com/office/officeart/2008/layout/VerticalCurvedList"/>
    <dgm:cxn modelId="{D150429D-6241-4B20-92D4-50C05BEB3F0D}" type="presOf" srcId="{2C7DF506-FB2B-4BEC-8066-0D33269943D8}" destId="{62AF2850-67C2-4352-BF8F-9B437248211F}" srcOrd="0" destOrd="0" presId="urn:microsoft.com/office/officeart/2008/layout/VerticalCurvedList"/>
    <dgm:cxn modelId="{7AFF5D43-5039-4BF2-AA08-33BA6E8C82CC}" type="presOf" srcId="{CEB62E59-D99D-49DE-98D6-B2071A6841DA}" destId="{BAC25147-5F3D-477D-8A84-2FFFEDCEE898}" srcOrd="0" destOrd="0" presId="urn:microsoft.com/office/officeart/2008/layout/VerticalCurvedList"/>
    <dgm:cxn modelId="{8AD9D2C5-95D1-42BD-911C-5289D5B27774}" srcId="{87958B43-46E2-4657-BF82-815A22843BEE}" destId="{BE04AC4A-EBF8-43E2-A6D5-C5DB4E3D36DD}" srcOrd="4" destOrd="0" parTransId="{A968BEC9-AED7-4BF3-BB6D-7F9FF2E6CE11}" sibTransId="{3AF11A8D-03EB-48B2-8D38-D56EECDA44EB}"/>
    <dgm:cxn modelId="{93ABD77C-39C5-4A62-BBC5-65C71F882548}" type="presOf" srcId="{87958B43-46E2-4657-BF82-815A22843BEE}" destId="{458C5409-7BF1-472F-8DCD-37DB023BD57E}" srcOrd="0" destOrd="0" presId="urn:microsoft.com/office/officeart/2008/layout/VerticalCurvedList"/>
    <dgm:cxn modelId="{8E643706-2F54-4A26-B253-59294B3B8C0F}" srcId="{87958B43-46E2-4657-BF82-815A22843BEE}" destId="{57EC6E56-697F-417C-A728-86C371C02655}" srcOrd="0" destOrd="0" parTransId="{C2EE0BEB-E020-4C03-959B-7B323738BD40}" sibTransId="{CE1DD5FC-68FC-4139-830E-956E6B180A86}"/>
    <dgm:cxn modelId="{C7A7687B-9FAF-4C5E-81F5-8C86ED36756B}" srcId="{87958B43-46E2-4657-BF82-815A22843BEE}" destId="{CEB62E59-D99D-49DE-98D6-B2071A6841DA}" srcOrd="1" destOrd="0" parTransId="{5B836126-7E23-431F-BEC6-B18FA4785892}" sibTransId="{D810EED1-2A48-44D2-9DBD-8155147AA7A4}"/>
    <dgm:cxn modelId="{8C8D7450-74AB-4B2F-BB5A-3E40DD9A7A85}" srcId="{87958B43-46E2-4657-BF82-815A22843BEE}" destId="{0F99A2F1-5B11-46EB-B3B5-334F6E48E3D8}" srcOrd="5" destOrd="0" parTransId="{D8049A4A-1C9D-4B68-86E4-D251BC7C6B4F}" sibTransId="{3360E0FB-28F0-4BA1-89A2-6C302F454F5A}"/>
    <dgm:cxn modelId="{D13D2415-DCB1-40EF-9A5A-465B99DD0A9B}" type="presOf" srcId="{0F99A2F1-5B11-46EB-B3B5-334F6E48E3D8}" destId="{56DBAE82-25A2-4AA0-A340-D84D567C2581}" srcOrd="0" destOrd="0" presId="urn:microsoft.com/office/officeart/2008/layout/VerticalCurvedList"/>
    <dgm:cxn modelId="{60CEEA0A-9870-40CE-9C58-E514763586A7}" type="presOf" srcId="{57EC6E56-697F-417C-A728-86C371C02655}" destId="{6C38B032-5B70-4780-A5C5-9BDC17FEA902}" srcOrd="0" destOrd="0" presId="urn:microsoft.com/office/officeart/2008/layout/VerticalCurvedList"/>
    <dgm:cxn modelId="{BF6CD0D1-A874-49B1-93EC-38F6B826A0F7}" srcId="{87958B43-46E2-4657-BF82-815A22843BEE}" destId="{34D44A0A-7FE8-4FAB-9470-7934E1077BC1}" srcOrd="2" destOrd="0" parTransId="{D0224631-5E8A-41D7-B45D-73DE262D9111}" sibTransId="{033BF381-3A67-46EF-8C2F-5EB3223BB052}"/>
    <dgm:cxn modelId="{614E9598-DD7D-47BF-BA59-0B4D8947022E}" type="presOf" srcId="{CE1DD5FC-68FC-4139-830E-956E6B180A86}" destId="{913F1FDE-172D-40B6-91D6-CEEA3F0A6A04}" srcOrd="0" destOrd="0" presId="urn:microsoft.com/office/officeart/2008/layout/VerticalCurvedList"/>
    <dgm:cxn modelId="{B954F34B-A5AD-46F9-933E-EB0BEC8BB36E}" srcId="{87958B43-46E2-4657-BF82-815A22843BEE}" destId="{2C7DF506-FB2B-4BEC-8066-0D33269943D8}" srcOrd="6" destOrd="0" parTransId="{BFF63DFB-65D2-4B95-826A-2D814B9580C0}" sibTransId="{A3DA0B57-E53D-4010-97F3-D9CAE452953B}"/>
    <dgm:cxn modelId="{C7245871-9C41-4655-A34C-99B838ED422F}" type="presOf" srcId="{BE04AC4A-EBF8-43E2-A6D5-C5DB4E3D36DD}" destId="{79982B49-EE04-4E60-8DD0-C097324414C8}" srcOrd="0" destOrd="0" presId="urn:microsoft.com/office/officeart/2008/layout/VerticalCurvedList"/>
    <dgm:cxn modelId="{B4B21045-6921-4D4B-8437-A861A8B9EAF5}" srcId="{87958B43-46E2-4657-BF82-815A22843BEE}" destId="{54148726-8F71-4A73-82F1-41D853AC23EC}" srcOrd="3" destOrd="0" parTransId="{73F9F131-6001-48DB-9E52-ADFDBDFD8AD0}" sibTransId="{9A038ACC-9638-449C-B22B-0B09323D5844}"/>
    <dgm:cxn modelId="{9B096D6F-AC95-4505-8EBD-941AA4B0E6E4}" type="presParOf" srcId="{458C5409-7BF1-472F-8DCD-37DB023BD57E}" destId="{E85B3AF1-D3A5-4C09-9640-24F186373606}" srcOrd="0" destOrd="0" presId="urn:microsoft.com/office/officeart/2008/layout/VerticalCurvedList"/>
    <dgm:cxn modelId="{4A816331-436E-4F26-9EBF-4924411D619C}" type="presParOf" srcId="{E85B3AF1-D3A5-4C09-9640-24F186373606}" destId="{14AA8684-B9D0-4FF1-A366-D36DC63FBC5B}" srcOrd="0" destOrd="0" presId="urn:microsoft.com/office/officeart/2008/layout/VerticalCurvedList"/>
    <dgm:cxn modelId="{3E5EB6B8-94E6-4799-9C6E-5CDD8A3C0C0C}" type="presParOf" srcId="{14AA8684-B9D0-4FF1-A366-D36DC63FBC5B}" destId="{73B29019-F0A2-4D59-B6B2-68A78C5DC255}" srcOrd="0" destOrd="0" presId="urn:microsoft.com/office/officeart/2008/layout/VerticalCurvedList"/>
    <dgm:cxn modelId="{C16C92F5-BCB8-43DA-80FF-7E52A24962A1}" type="presParOf" srcId="{14AA8684-B9D0-4FF1-A366-D36DC63FBC5B}" destId="{913F1FDE-172D-40B6-91D6-CEEA3F0A6A04}" srcOrd="1" destOrd="0" presId="urn:microsoft.com/office/officeart/2008/layout/VerticalCurvedList"/>
    <dgm:cxn modelId="{E99EF531-0636-491F-9FA6-B208F35AEFF2}" type="presParOf" srcId="{14AA8684-B9D0-4FF1-A366-D36DC63FBC5B}" destId="{3FAE699A-4C13-4217-A5D0-F89E93B3E6AE}" srcOrd="2" destOrd="0" presId="urn:microsoft.com/office/officeart/2008/layout/VerticalCurvedList"/>
    <dgm:cxn modelId="{9A0C864A-EAE7-413F-BE5C-ECA2B5644370}" type="presParOf" srcId="{14AA8684-B9D0-4FF1-A366-D36DC63FBC5B}" destId="{54ACD1C7-2C2A-4539-8A30-1B315E659C57}" srcOrd="3" destOrd="0" presId="urn:microsoft.com/office/officeart/2008/layout/VerticalCurvedList"/>
    <dgm:cxn modelId="{D7191DE2-D3BB-43D7-8439-1598B5402022}" type="presParOf" srcId="{E85B3AF1-D3A5-4C09-9640-24F186373606}" destId="{6C38B032-5B70-4780-A5C5-9BDC17FEA902}" srcOrd="1" destOrd="0" presId="urn:microsoft.com/office/officeart/2008/layout/VerticalCurvedList"/>
    <dgm:cxn modelId="{40C2FA47-7B8D-4486-A104-7BAD2C93355C}" type="presParOf" srcId="{E85B3AF1-D3A5-4C09-9640-24F186373606}" destId="{704A6E13-CCA9-4F37-AE80-91243CBB6FC0}" srcOrd="2" destOrd="0" presId="urn:microsoft.com/office/officeart/2008/layout/VerticalCurvedList"/>
    <dgm:cxn modelId="{EBC46390-F6AC-46F4-8021-1F4A1203E73D}" type="presParOf" srcId="{704A6E13-CCA9-4F37-AE80-91243CBB6FC0}" destId="{A8DB8011-0F24-4641-9775-410105C264B4}" srcOrd="0" destOrd="0" presId="urn:microsoft.com/office/officeart/2008/layout/VerticalCurvedList"/>
    <dgm:cxn modelId="{5A802258-BFAC-49D2-A186-6720BCB1557D}" type="presParOf" srcId="{E85B3AF1-D3A5-4C09-9640-24F186373606}" destId="{BAC25147-5F3D-477D-8A84-2FFFEDCEE898}" srcOrd="3" destOrd="0" presId="urn:microsoft.com/office/officeart/2008/layout/VerticalCurvedList"/>
    <dgm:cxn modelId="{9CD67272-6B29-432F-BA9E-3ABE1642D2AE}" type="presParOf" srcId="{E85B3AF1-D3A5-4C09-9640-24F186373606}" destId="{08AD3D4E-8616-4F66-A5BA-A30155F3DE5E}" srcOrd="4" destOrd="0" presId="urn:microsoft.com/office/officeart/2008/layout/VerticalCurvedList"/>
    <dgm:cxn modelId="{DABB8393-8B14-4D80-895C-3FAF5BE75E7D}" type="presParOf" srcId="{08AD3D4E-8616-4F66-A5BA-A30155F3DE5E}" destId="{EE6AEDB9-DC44-43F7-9552-EB2C9B65A941}" srcOrd="0" destOrd="0" presId="urn:microsoft.com/office/officeart/2008/layout/VerticalCurvedList"/>
    <dgm:cxn modelId="{184BDAF8-CC63-4AE4-8990-80CE6B7780A5}" type="presParOf" srcId="{E85B3AF1-D3A5-4C09-9640-24F186373606}" destId="{0B4512AC-93E6-4D4E-B31D-9D9863955FC9}" srcOrd="5" destOrd="0" presId="urn:microsoft.com/office/officeart/2008/layout/VerticalCurvedList"/>
    <dgm:cxn modelId="{30285285-88F2-41A6-A9DA-49AABF0A51C7}" type="presParOf" srcId="{E85B3AF1-D3A5-4C09-9640-24F186373606}" destId="{6A9FDBC9-1EDF-4C7B-8A40-26D72C2DD9D9}" srcOrd="6" destOrd="0" presId="urn:microsoft.com/office/officeart/2008/layout/VerticalCurvedList"/>
    <dgm:cxn modelId="{2DC480E8-6696-4D9B-A3C3-7D5505336B13}" type="presParOf" srcId="{6A9FDBC9-1EDF-4C7B-8A40-26D72C2DD9D9}" destId="{FA5BF0B7-D7C8-4FDE-8836-F2E38356A670}" srcOrd="0" destOrd="0" presId="urn:microsoft.com/office/officeart/2008/layout/VerticalCurvedList"/>
    <dgm:cxn modelId="{588D1040-C759-4192-A3D0-1D419962CDC3}" type="presParOf" srcId="{E85B3AF1-D3A5-4C09-9640-24F186373606}" destId="{1D207F47-196E-41B4-97E1-E69C2FAE7A91}" srcOrd="7" destOrd="0" presId="urn:microsoft.com/office/officeart/2008/layout/VerticalCurvedList"/>
    <dgm:cxn modelId="{DD14834B-A4DF-479B-86E4-E4FF694623A0}" type="presParOf" srcId="{E85B3AF1-D3A5-4C09-9640-24F186373606}" destId="{2B544492-6075-4648-ACB9-DB45FBDC84EB}" srcOrd="8" destOrd="0" presId="urn:microsoft.com/office/officeart/2008/layout/VerticalCurvedList"/>
    <dgm:cxn modelId="{ACD2003A-EEF9-449F-BAAE-A8E4F76A241A}" type="presParOf" srcId="{2B544492-6075-4648-ACB9-DB45FBDC84EB}" destId="{7533E8DF-A370-45A2-B55F-4906A123693A}" srcOrd="0" destOrd="0" presId="urn:microsoft.com/office/officeart/2008/layout/VerticalCurvedList"/>
    <dgm:cxn modelId="{FBDEF5DA-47AB-40B5-9F1E-9903982BE2E6}" type="presParOf" srcId="{E85B3AF1-D3A5-4C09-9640-24F186373606}" destId="{79982B49-EE04-4E60-8DD0-C097324414C8}" srcOrd="9" destOrd="0" presId="urn:microsoft.com/office/officeart/2008/layout/VerticalCurvedList"/>
    <dgm:cxn modelId="{461EEB0C-7FC0-42E1-89A6-565B8E0E65C2}" type="presParOf" srcId="{E85B3AF1-D3A5-4C09-9640-24F186373606}" destId="{5656628A-2CEB-4BC2-9699-6EB0D65CD28D}" srcOrd="10" destOrd="0" presId="urn:microsoft.com/office/officeart/2008/layout/VerticalCurvedList"/>
    <dgm:cxn modelId="{FDB4A3AA-1909-4EEC-A129-8D44446503B4}" type="presParOf" srcId="{5656628A-2CEB-4BC2-9699-6EB0D65CD28D}" destId="{493AC534-B23E-475D-863B-1327283F1F1C}" srcOrd="0" destOrd="0" presId="urn:microsoft.com/office/officeart/2008/layout/VerticalCurvedList"/>
    <dgm:cxn modelId="{54A5F353-DE91-4A5F-9256-D2439839E30D}" type="presParOf" srcId="{E85B3AF1-D3A5-4C09-9640-24F186373606}" destId="{56DBAE82-25A2-4AA0-A340-D84D567C2581}" srcOrd="11" destOrd="0" presId="urn:microsoft.com/office/officeart/2008/layout/VerticalCurvedList"/>
    <dgm:cxn modelId="{9FA688CB-AFAF-4D84-A599-4F8380BE5AAD}" type="presParOf" srcId="{E85B3AF1-D3A5-4C09-9640-24F186373606}" destId="{A86FE638-781B-4A2A-882A-DD1F782B70D9}" srcOrd="12" destOrd="0" presId="urn:microsoft.com/office/officeart/2008/layout/VerticalCurvedList"/>
    <dgm:cxn modelId="{E5DB4606-C9A0-4F1A-BFF4-BFDFCF509B89}" type="presParOf" srcId="{A86FE638-781B-4A2A-882A-DD1F782B70D9}" destId="{CE5C255C-6C74-4D78-8D7A-34D34090B34C}" srcOrd="0" destOrd="0" presId="urn:microsoft.com/office/officeart/2008/layout/VerticalCurvedList"/>
    <dgm:cxn modelId="{40DF002C-99D3-468F-97EB-B501235798E6}" type="presParOf" srcId="{E85B3AF1-D3A5-4C09-9640-24F186373606}" destId="{62AF2850-67C2-4352-BF8F-9B437248211F}" srcOrd="13" destOrd="0" presId="urn:microsoft.com/office/officeart/2008/layout/VerticalCurvedList"/>
    <dgm:cxn modelId="{6913E57E-FAC7-47E1-AC19-226DC2814052}" type="presParOf" srcId="{E85B3AF1-D3A5-4C09-9640-24F186373606}" destId="{713EB8F9-0D1D-4A11-AB31-76DBE9035584}" srcOrd="14" destOrd="0" presId="urn:microsoft.com/office/officeart/2008/layout/VerticalCurvedList"/>
    <dgm:cxn modelId="{A3132B64-34A1-44D5-A69D-3825CED72C79}" type="presParOf" srcId="{713EB8F9-0D1D-4A11-AB31-76DBE9035584}" destId="{43ECED93-7D33-4EAA-BE7A-557C3E6493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66B811-B652-40C8-92B4-03BAEA5670B2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0E517E03-E640-4B90-A630-7DFC6C4F24B6}">
      <dgm:prSet phldrT="[טקסט]"/>
      <dgm:spPr>
        <a:xfrm>
          <a:off x="1554453" y="28700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0"/>
              <a:satOff val="0"/>
              <a:lumOff val="0"/>
              <a:alphaOff val="0"/>
              <a:shade val="25000"/>
              <a:satMod val="150000"/>
            </a:srgbClr>
          </a:contourClr>
        </a:sp3d>
      </dgm:spPr>
      <dgm:t>
        <a:bodyPr/>
        <a:lstStyle/>
        <a:p>
          <a:pPr rtl="1"/>
          <a:r>
            <a:rPr lang="he-IL" b="1" dirty="0" smtClean="0">
              <a:solidFill>
                <a:srgbClr val="FFC000"/>
              </a:solidFill>
              <a:latin typeface="Franklin Gothic Book"/>
              <a:ea typeface="+mn-ea"/>
              <a:cs typeface="Arial"/>
            </a:rPr>
            <a:t>משאיות  19%</a:t>
          </a:r>
          <a:endParaRPr lang="he-IL" b="1" dirty="0">
            <a:solidFill>
              <a:srgbClr val="FFC000"/>
            </a:solidFill>
            <a:latin typeface="Franklin Gothic Book"/>
            <a:ea typeface="+mn-ea"/>
            <a:cs typeface="Arial"/>
          </a:endParaRPr>
        </a:p>
      </dgm:t>
    </dgm:pt>
    <dgm:pt modelId="{4C2D3356-0774-4AB2-BB4F-9EC7369A2003}" type="parTrans" cxnId="{D212F557-D167-4ABB-B9B3-15570BE07E93}">
      <dgm:prSet/>
      <dgm:spPr/>
      <dgm:t>
        <a:bodyPr/>
        <a:lstStyle/>
        <a:p>
          <a:pPr rtl="1"/>
          <a:endParaRPr lang="he-IL"/>
        </a:p>
      </dgm:t>
    </dgm:pt>
    <dgm:pt modelId="{7C6547F3-F41A-49AC-BAD3-6909FED58F66}" type="sibTrans" cxnId="{D212F557-D167-4ABB-B9B3-15570BE07E93}">
      <dgm:prSet/>
      <dgm:spPr/>
      <dgm:t>
        <a:bodyPr/>
        <a:lstStyle/>
        <a:p>
          <a:pPr rtl="1"/>
          <a:endParaRPr lang="he-IL"/>
        </a:p>
      </dgm:t>
    </dgm:pt>
    <dgm:pt modelId="{FB671F4E-2336-4D27-97D5-C4A65FD5F86F}">
      <dgm:prSet phldrT="[טקסט]"/>
      <dgm:spPr>
        <a:xfrm>
          <a:off x="2214568" y="688815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-3022401"/>
                <a:satOff val="1745"/>
                <a:lumOff val="-3202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-3022401"/>
                <a:satOff val="1745"/>
                <a:lumOff val="-3202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-3022401"/>
                <a:satOff val="1745"/>
                <a:lumOff val="-320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-3022401"/>
              <a:satOff val="1745"/>
              <a:lumOff val="-3202"/>
              <a:alphaOff val="0"/>
              <a:shade val="25000"/>
              <a:satMod val="150000"/>
            </a:srgbClr>
          </a:contourClr>
        </a:sp3d>
      </dgm:spPr>
      <dgm:t>
        <a:bodyPr/>
        <a:lstStyle/>
        <a:p>
          <a:pPr rtl="1"/>
          <a:r>
            <a:rPr lang="he-IL" b="1" dirty="0" smtClean="0">
              <a:solidFill>
                <a:srgbClr val="F07F09">
                  <a:lumMod val="40000"/>
                  <a:lumOff val="60000"/>
                </a:srgbClr>
              </a:solidFill>
              <a:latin typeface="Franklin Gothic Book"/>
              <a:ea typeface="+mn-ea"/>
              <a:cs typeface="Arial"/>
            </a:rPr>
            <a:t>דו גלגלי 23%</a:t>
          </a:r>
          <a:endParaRPr lang="he-IL" b="1" dirty="0">
            <a:solidFill>
              <a:srgbClr val="F07F09">
                <a:lumMod val="40000"/>
                <a:lumOff val="60000"/>
              </a:srgbClr>
            </a:solidFill>
            <a:latin typeface="Franklin Gothic Book"/>
            <a:ea typeface="+mn-ea"/>
            <a:cs typeface="Arial"/>
          </a:endParaRPr>
        </a:p>
      </dgm:t>
    </dgm:pt>
    <dgm:pt modelId="{BA57062D-4237-428C-ABC8-F76EE703F298}" type="parTrans" cxnId="{9553426B-43BA-427D-9B30-F26100315ED6}">
      <dgm:prSet/>
      <dgm:spPr/>
      <dgm:t>
        <a:bodyPr/>
        <a:lstStyle/>
        <a:p>
          <a:pPr rtl="1"/>
          <a:endParaRPr lang="he-IL"/>
        </a:p>
      </dgm:t>
    </dgm:pt>
    <dgm:pt modelId="{29CE606B-B8B1-4C0C-85F6-A453D7E24A2B}" type="sibTrans" cxnId="{9553426B-43BA-427D-9B30-F26100315ED6}">
      <dgm:prSet/>
      <dgm:spPr/>
      <dgm:t>
        <a:bodyPr/>
        <a:lstStyle/>
        <a:p>
          <a:pPr rtl="1"/>
          <a:endParaRPr lang="he-IL"/>
        </a:p>
      </dgm:t>
    </dgm:pt>
    <dgm:pt modelId="{D1B5B8A7-E9A1-4A33-8A69-CCB7F422DA6B}">
      <dgm:prSet phldrT="[טקסט]"/>
      <dgm:spPr>
        <a:xfrm>
          <a:off x="894338" y="688815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-9067202"/>
                <a:satOff val="5236"/>
                <a:lumOff val="-9607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-9067202"/>
                <a:satOff val="5236"/>
                <a:lumOff val="-9607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-9067202"/>
                <a:satOff val="5236"/>
                <a:lumOff val="-960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-9067202"/>
              <a:satOff val="5236"/>
              <a:lumOff val="-9607"/>
              <a:alphaOff val="0"/>
              <a:shade val="25000"/>
              <a:satMod val="150000"/>
            </a:srgbClr>
          </a:contourClr>
        </a:sp3d>
      </dgm:spPr>
      <dgm:t>
        <a:bodyPr/>
        <a:lstStyle/>
        <a:p>
          <a:pPr rtl="1"/>
          <a:r>
            <a:rPr lang="he-IL" b="1" dirty="0" smtClean="0">
              <a:solidFill>
                <a:sysClr val="window" lastClr="FFFFFF"/>
              </a:solidFill>
              <a:latin typeface="Franklin Gothic Book"/>
              <a:ea typeface="+mn-ea"/>
              <a:cs typeface="Arial"/>
            </a:rPr>
            <a:t>מגזר לא  יהודי 38%</a:t>
          </a:r>
          <a:endParaRPr lang="he-IL" b="1" dirty="0">
            <a:solidFill>
              <a:sysClr val="window" lastClr="FFFFFF"/>
            </a:solidFill>
            <a:latin typeface="Franklin Gothic Book"/>
            <a:ea typeface="+mn-ea"/>
            <a:cs typeface="Arial"/>
          </a:endParaRPr>
        </a:p>
      </dgm:t>
    </dgm:pt>
    <dgm:pt modelId="{3C9AB381-8F63-41F5-A7D4-058D750FCE56}" type="parTrans" cxnId="{7FE1CD46-656D-4A8A-8015-108DDFB72113}">
      <dgm:prSet/>
      <dgm:spPr/>
      <dgm:t>
        <a:bodyPr/>
        <a:lstStyle/>
        <a:p>
          <a:pPr rtl="1"/>
          <a:endParaRPr lang="he-IL"/>
        </a:p>
      </dgm:t>
    </dgm:pt>
    <dgm:pt modelId="{63EED88A-F7F7-4BF1-8940-14A07CF76F0D}" type="sibTrans" cxnId="{7FE1CD46-656D-4A8A-8015-108DDFB72113}">
      <dgm:prSet/>
      <dgm:spPr/>
      <dgm:t>
        <a:bodyPr/>
        <a:lstStyle/>
        <a:p>
          <a:pPr rtl="1"/>
          <a:endParaRPr lang="he-IL"/>
        </a:p>
      </dgm:t>
    </dgm:pt>
    <dgm:pt modelId="{356C633A-78B7-4822-B5EC-87C0C2C3B8E9}">
      <dgm:prSet phldrT="[טקסט]"/>
      <dgm:spPr>
        <a:xfrm>
          <a:off x="1554453" y="1348931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-6044802"/>
                <a:satOff val="3491"/>
                <a:lumOff val="-6405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-6044802"/>
                <a:satOff val="3491"/>
                <a:lumOff val="-6405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-6044802"/>
                <a:satOff val="3491"/>
                <a:lumOff val="-640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-6044802"/>
              <a:satOff val="3491"/>
              <a:lumOff val="-6405"/>
              <a:alphaOff val="0"/>
              <a:shade val="25000"/>
              <a:satMod val="150000"/>
            </a:srgbClr>
          </a:contourClr>
        </a:sp3d>
      </dgm:spPr>
      <dgm:t>
        <a:bodyPr/>
        <a:lstStyle/>
        <a:p>
          <a:pPr rtl="1"/>
          <a:r>
            <a:rPr lang="he-IL" b="1" dirty="0" err="1" smtClean="0">
              <a:solidFill>
                <a:sysClr val="window" lastClr="FFFFFF"/>
              </a:solidFill>
              <a:latin typeface="Franklin Gothic Book"/>
              <a:ea typeface="+mn-ea"/>
              <a:cs typeface="Arial"/>
            </a:rPr>
            <a:t>ה"ר</a:t>
          </a:r>
          <a:r>
            <a:rPr lang="he-IL" b="1" dirty="0" smtClean="0">
              <a:solidFill>
                <a:sysClr val="window" lastClr="FFFFFF"/>
              </a:solidFill>
              <a:latin typeface="Franklin Gothic Book"/>
              <a:ea typeface="+mn-ea"/>
              <a:cs typeface="Arial"/>
            </a:rPr>
            <a:t> 37%</a:t>
          </a:r>
          <a:endParaRPr lang="he-IL" b="1" dirty="0">
            <a:solidFill>
              <a:sysClr val="window" lastClr="FFFFFF"/>
            </a:solidFill>
            <a:latin typeface="Franklin Gothic Book"/>
            <a:ea typeface="+mn-ea"/>
            <a:cs typeface="Arial"/>
          </a:endParaRPr>
        </a:p>
      </dgm:t>
    </dgm:pt>
    <dgm:pt modelId="{2B3657C2-A98B-4EC6-8D42-7EA50A5F49FF}" type="parTrans" cxnId="{5BC5E2C3-F244-4EA7-AA04-7A8BA19FFF6A}">
      <dgm:prSet/>
      <dgm:spPr/>
      <dgm:t>
        <a:bodyPr/>
        <a:lstStyle/>
        <a:p>
          <a:pPr rtl="1"/>
          <a:endParaRPr lang="he-IL"/>
        </a:p>
      </dgm:t>
    </dgm:pt>
    <dgm:pt modelId="{E0ECF98B-E43F-4242-AF88-658929A75613}" type="sibTrans" cxnId="{5BC5E2C3-F244-4EA7-AA04-7A8BA19FFF6A}">
      <dgm:prSet/>
      <dgm:spPr/>
      <dgm:t>
        <a:bodyPr/>
        <a:lstStyle/>
        <a:p>
          <a:pPr rtl="1"/>
          <a:endParaRPr lang="he-IL"/>
        </a:p>
      </dgm:t>
    </dgm:pt>
    <dgm:pt modelId="{F578D7A6-8931-4EF0-AFEA-5927C0B7CF08}" type="pres">
      <dgm:prSet presAssocID="{3E66B811-B652-40C8-92B4-03BAEA5670B2}" presName="compositeShape" presStyleCnt="0">
        <dgm:presLayoutVars>
          <dgm:chMax val="7"/>
          <dgm:dir/>
          <dgm:resizeHandles val="exact"/>
        </dgm:presLayoutVars>
      </dgm:prSet>
      <dgm:spPr/>
    </dgm:pt>
    <dgm:pt modelId="{F4268568-45FE-44D8-B078-03FF8B1CF22C}" type="pres">
      <dgm:prSet presAssocID="{0E517E03-E640-4B90-A630-7DFC6C4F24B6}" presName="circ1" presStyleLbl="vennNode1" presStyleIdx="0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EFFD3C97-8DC4-448E-9547-C2050334C872}" type="pres">
      <dgm:prSet presAssocID="{0E517E03-E640-4B90-A630-7DFC6C4F24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BD6813-9675-46BA-93DF-F9C095D690A1}" type="pres">
      <dgm:prSet presAssocID="{FB671F4E-2336-4D27-97D5-C4A65FD5F86F}" presName="circ2" presStyleLbl="vennNode1" presStyleIdx="1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34D7F499-022A-4A35-9531-029D2FF8F730}" type="pres">
      <dgm:prSet presAssocID="{FB671F4E-2336-4D27-97D5-C4A65FD5F8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8CD576-8FC5-461C-8D40-573E2CBD2D37}" type="pres">
      <dgm:prSet presAssocID="{356C633A-78B7-4822-B5EC-87C0C2C3B8E9}" presName="circ3" presStyleLbl="vennNode1" presStyleIdx="2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492D41AC-E58D-4CB4-B54D-278B2D7E6DCC}" type="pres">
      <dgm:prSet presAssocID="{356C633A-78B7-4822-B5EC-87C0C2C3B8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262CFE-5ABB-4B17-860B-346747A52A8A}" type="pres">
      <dgm:prSet presAssocID="{D1B5B8A7-E9A1-4A33-8A69-CCB7F422DA6B}" presName="circ4" presStyleLbl="vennNode1" presStyleIdx="3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9FBFE7E3-BED2-49C4-8BA9-7A47E05494A4}" type="pres">
      <dgm:prSet presAssocID="{D1B5B8A7-E9A1-4A33-8A69-CCB7F422DA6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4763A12-E126-49E5-B513-C50941C32FF3}" type="presOf" srcId="{356C633A-78B7-4822-B5EC-87C0C2C3B8E9}" destId="{778CD576-8FC5-461C-8D40-573E2CBD2D37}" srcOrd="0" destOrd="0" presId="urn:microsoft.com/office/officeart/2005/8/layout/venn1"/>
    <dgm:cxn modelId="{46C1F61F-FDA6-461C-A9A0-D7FD369E944D}" type="presOf" srcId="{0E517E03-E640-4B90-A630-7DFC6C4F24B6}" destId="{F4268568-45FE-44D8-B078-03FF8B1CF22C}" srcOrd="0" destOrd="0" presId="urn:microsoft.com/office/officeart/2005/8/layout/venn1"/>
    <dgm:cxn modelId="{D212F557-D167-4ABB-B9B3-15570BE07E93}" srcId="{3E66B811-B652-40C8-92B4-03BAEA5670B2}" destId="{0E517E03-E640-4B90-A630-7DFC6C4F24B6}" srcOrd="0" destOrd="0" parTransId="{4C2D3356-0774-4AB2-BB4F-9EC7369A2003}" sibTransId="{7C6547F3-F41A-49AC-BAD3-6909FED58F66}"/>
    <dgm:cxn modelId="{1103ECB2-7CC7-413F-8D8A-5BB8494CD138}" type="presOf" srcId="{356C633A-78B7-4822-B5EC-87C0C2C3B8E9}" destId="{492D41AC-E58D-4CB4-B54D-278B2D7E6DCC}" srcOrd="1" destOrd="0" presId="urn:microsoft.com/office/officeart/2005/8/layout/venn1"/>
    <dgm:cxn modelId="{7FE1CD46-656D-4A8A-8015-108DDFB72113}" srcId="{3E66B811-B652-40C8-92B4-03BAEA5670B2}" destId="{D1B5B8A7-E9A1-4A33-8A69-CCB7F422DA6B}" srcOrd="3" destOrd="0" parTransId="{3C9AB381-8F63-41F5-A7D4-058D750FCE56}" sibTransId="{63EED88A-F7F7-4BF1-8940-14A07CF76F0D}"/>
    <dgm:cxn modelId="{5BC5E2C3-F244-4EA7-AA04-7A8BA19FFF6A}" srcId="{3E66B811-B652-40C8-92B4-03BAEA5670B2}" destId="{356C633A-78B7-4822-B5EC-87C0C2C3B8E9}" srcOrd="2" destOrd="0" parTransId="{2B3657C2-A98B-4EC6-8D42-7EA50A5F49FF}" sibTransId="{E0ECF98B-E43F-4242-AF88-658929A75613}"/>
    <dgm:cxn modelId="{9E021B51-A991-48EF-8072-01F7BF453DA1}" type="presOf" srcId="{FB671F4E-2336-4D27-97D5-C4A65FD5F86F}" destId="{34D7F499-022A-4A35-9531-029D2FF8F730}" srcOrd="1" destOrd="0" presId="urn:microsoft.com/office/officeart/2005/8/layout/venn1"/>
    <dgm:cxn modelId="{9553426B-43BA-427D-9B30-F26100315ED6}" srcId="{3E66B811-B652-40C8-92B4-03BAEA5670B2}" destId="{FB671F4E-2336-4D27-97D5-C4A65FD5F86F}" srcOrd="1" destOrd="0" parTransId="{BA57062D-4237-428C-ABC8-F76EE703F298}" sibTransId="{29CE606B-B8B1-4C0C-85F6-A453D7E24A2B}"/>
    <dgm:cxn modelId="{8453846A-88F5-45BB-A2D3-50786EF4AD45}" type="presOf" srcId="{FB671F4E-2336-4D27-97D5-C4A65FD5F86F}" destId="{7FBD6813-9675-46BA-93DF-F9C095D690A1}" srcOrd="0" destOrd="0" presId="urn:microsoft.com/office/officeart/2005/8/layout/venn1"/>
    <dgm:cxn modelId="{36F93759-0F39-468F-A7F2-3E03A71C13C4}" type="presOf" srcId="{0E517E03-E640-4B90-A630-7DFC6C4F24B6}" destId="{EFFD3C97-8DC4-448E-9547-C2050334C872}" srcOrd="1" destOrd="0" presId="urn:microsoft.com/office/officeart/2005/8/layout/venn1"/>
    <dgm:cxn modelId="{69DEA9ED-F861-43BB-A048-EA782321723E}" type="presOf" srcId="{3E66B811-B652-40C8-92B4-03BAEA5670B2}" destId="{F578D7A6-8931-4EF0-AFEA-5927C0B7CF08}" srcOrd="0" destOrd="0" presId="urn:microsoft.com/office/officeart/2005/8/layout/venn1"/>
    <dgm:cxn modelId="{1087D55B-89B8-415A-8271-F95FAFBF63AE}" type="presOf" srcId="{D1B5B8A7-E9A1-4A33-8A69-CCB7F422DA6B}" destId="{9FBFE7E3-BED2-49C4-8BA9-7A47E05494A4}" srcOrd="1" destOrd="0" presId="urn:microsoft.com/office/officeart/2005/8/layout/venn1"/>
    <dgm:cxn modelId="{498BD30C-29DE-488D-93DC-C2B123423804}" type="presOf" srcId="{D1B5B8A7-E9A1-4A33-8A69-CCB7F422DA6B}" destId="{7D262CFE-5ABB-4B17-860B-346747A52A8A}" srcOrd="0" destOrd="0" presId="urn:microsoft.com/office/officeart/2005/8/layout/venn1"/>
    <dgm:cxn modelId="{9B0F2B28-AE08-45F4-8480-E13CF5CDB37E}" type="presParOf" srcId="{F578D7A6-8931-4EF0-AFEA-5927C0B7CF08}" destId="{F4268568-45FE-44D8-B078-03FF8B1CF22C}" srcOrd="0" destOrd="0" presId="urn:microsoft.com/office/officeart/2005/8/layout/venn1"/>
    <dgm:cxn modelId="{B10EB56A-A741-425A-81A2-A9713209D1F7}" type="presParOf" srcId="{F578D7A6-8931-4EF0-AFEA-5927C0B7CF08}" destId="{EFFD3C97-8DC4-448E-9547-C2050334C872}" srcOrd="1" destOrd="0" presId="urn:microsoft.com/office/officeart/2005/8/layout/venn1"/>
    <dgm:cxn modelId="{BEAAE8E9-5A51-4F3C-906B-7BC882501671}" type="presParOf" srcId="{F578D7A6-8931-4EF0-AFEA-5927C0B7CF08}" destId="{7FBD6813-9675-46BA-93DF-F9C095D690A1}" srcOrd="2" destOrd="0" presId="urn:microsoft.com/office/officeart/2005/8/layout/venn1"/>
    <dgm:cxn modelId="{304089A3-5CA8-4225-B911-575F315D5965}" type="presParOf" srcId="{F578D7A6-8931-4EF0-AFEA-5927C0B7CF08}" destId="{34D7F499-022A-4A35-9531-029D2FF8F730}" srcOrd="3" destOrd="0" presId="urn:microsoft.com/office/officeart/2005/8/layout/venn1"/>
    <dgm:cxn modelId="{D2277E2B-CCAF-4E16-A3A4-E91CBE58B63E}" type="presParOf" srcId="{F578D7A6-8931-4EF0-AFEA-5927C0B7CF08}" destId="{778CD576-8FC5-461C-8D40-573E2CBD2D37}" srcOrd="4" destOrd="0" presId="urn:microsoft.com/office/officeart/2005/8/layout/venn1"/>
    <dgm:cxn modelId="{B3FA4B7F-4288-4FB3-8DA6-02901511D0BC}" type="presParOf" srcId="{F578D7A6-8931-4EF0-AFEA-5927C0B7CF08}" destId="{492D41AC-E58D-4CB4-B54D-278B2D7E6DCC}" srcOrd="5" destOrd="0" presId="urn:microsoft.com/office/officeart/2005/8/layout/venn1"/>
    <dgm:cxn modelId="{0AED3B01-F7A6-4C55-855F-4CCA88F650E3}" type="presParOf" srcId="{F578D7A6-8931-4EF0-AFEA-5927C0B7CF08}" destId="{7D262CFE-5ABB-4B17-860B-346747A52A8A}" srcOrd="6" destOrd="0" presId="urn:microsoft.com/office/officeart/2005/8/layout/venn1"/>
    <dgm:cxn modelId="{F120A9AE-46CC-49D6-863B-78C678C1D3D7}" type="presParOf" srcId="{F578D7A6-8931-4EF0-AFEA-5927C0B7CF08}" destId="{9FBFE7E3-BED2-49C4-8BA9-7A47E05494A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66B811-B652-40C8-92B4-03BAEA5670B2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0E517E03-E640-4B90-A630-7DFC6C4F24B6}">
      <dgm:prSet phldrT="[טקסט]"/>
      <dgm:spPr>
        <a:xfrm>
          <a:off x="1554453" y="28700"/>
          <a:ext cx="1492434" cy="1492434"/>
        </a:xfrm>
        <a:prstGeom prst="ellipse">
          <a:avLst/>
        </a:prstGeom>
        <a:solidFill>
          <a:srgbClr val="9F293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 rtl="1"/>
          <a:r>
            <a:rPr lang="he-I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משאיות  10%</a:t>
          </a:r>
          <a:endParaRPr lang="he-IL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2D3356-0774-4AB2-BB4F-9EC7369A2003}" type="parTrans" cxnId="{D212F557-D167-4ABB-B9B3-15570BE07E93}">
      <dgm:prSet/>
      <dgm:spPr/>
      <dgm:t>
        <a:bodyPr/>
        <a:lstStyle/>
        <a:p>
          <a:pPr rtl="1"/>
          <a:endParaRPr lang="he-IL"/>
        </a:p>
      </dgm:t>
    </dgm:pt>
    <dgm:pt modelId="{7C6547F3-F41A-49AC-BAD3-6909FED58F66}" type="sibTrans" cxnId="{D212F557-D167-4ABB-B9B3-15570BE07E93}">
      <dgm:prSet/>
      <dgm:spPr/>
      <dgm:t>
        <a:bodyPr/>
        <a:lstStyle/>
        <a:p>
          <a:pPr rtl="1"/>
          <a:endParaRPr lang="he-IL"/>
        </a:p>
      </dgm:t>
    </dgm:pt>
    <dgm:pt modelId="{FB671F4E-2336-4D27-97D5-C4A65FD5F86F}">
      <dgm:prSet phldrT="[טקסט]"/>
      <dgm:spPr>
        <a:xfrm>
          <a:off x="2214568" y="688815"/>
          <a:ext cx="1492434" cy="1492434"/>
        </a:xfrm>
        <a:prstGeom prst="ellipse">
          <a:avLst/>
        </a:prstGeom>
        <a:solidFill>
          <a:srgbClr val="9F2936">
            <a:alpha val="50000"/>
            <a:hueOff val="-3022401"/>
            <a:satOff val="1745"/>
            <a:lumOff val="-3202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 rtl="1"/>
          <a:r>
            <a:rPr lang="he-I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דו גלגלי 15%</a:t>
          </a:r>
          <a:endParaRPr lang="he-IL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A57062D-4237-428C-ABC8-F76EE703F298}" type="parTrans" cxnId="{9553426B-43BA-427D-9B30-F26100315ED6}">
      <dgm:prSet/>
      <dgm:spPr/>
      <dgm:t>
        <a:bodyPr/>
        <a:lstStyle/>
        <a:p>
          <a:pPr rtl="1"/>
          <a:endParaRPr lang="he-IL"/>
        </a:p>
      </dgm:t>
    </dgm:pt>
    <dgm:pt modelId="{29CE606B-B8B1-4C0C-85F6-A453D7E24A2B}" type="sibTrans" cxnId="{9553426B-43BA-427D-9B30-F26100315ED6}">
      <dgm:prSet/>
      <dgm:spPr/>
      <dgm:t>
        <a:bodyPr/>
        <a:lstStyle/>
        <a:p>
          <a:pPr rtl="1"/>
          <a:endParaRPr lang="he-IL"/>
        </a:p>
      </dgm:t>
    </dgm:pt>
    <dgm:pt modelId="{D1B5B8A7-E9A1-4A33-8A69-CCB7F422DA6B}">
      <dgm:prSet phldrT="[טקסט]"/>
      <dgm:spPr>
        <a:xfrm>
          <a:off x="894338" y="688815"/>
          <a:ext cx="1492434" cy="1492434"/>
        </a:xfrm>
        <a:prstGeom prst="ellipse">
          <a:avLst/>
        </a:prstGeom>
        <a:solidFill>
          <a:srgbClr val="9F2936">
            <a:alpha val="50000"/>
            <a:hueOff val="-9067202"/>
            <a:satOff val="5236"/>
            <a:lumOff val="-960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 rtl="1"/>
          <a:r>
            <a:rPr lang="he-I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מגזר לא  יהודי 39%</a:t>
          </a:r>
          <a:endParaRPr lang="he-IL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9AB381-8F63-41F5-A7D4-058D750FCE56}" type="parTrans" cxnId="{7FE1CD46-656D-4A8A-8015-108DDFB72113}">
      <dgm:prSet/>
      <dgm:spPr/>
      <dgm:t>
        <a:bodyPr/>
        <a:lstStyle/>
        <a:p>
          <a:pPr rtl="1"/>
          <a:endParaRPr lang="he-IL"/>
        </a:p>
      </dgm:t>
    </dgm:pt>
    <dgm:pt modelId="{63EED88A-F7F7-4BF1-8940-14A07CF76F0D}" type="sibTrans" cxnId="{7FE1CD46-656D-4A8A-8015-108DDFB72113}">
      <dgm:prSet/>
      <dgm:spPr/>
      <dgm:t>
        <a:bodyPr/>
        <a:lstStyle/>
        <a:p>
          <a:pPr rtl="1"/>
          <a:endParaRPr lang="he-IL"/>
        </a:p>
      </dgm:t>
    </dgm:pt>
    <dgm:pt modelId="{356C633A-78B7-4822-B5EC-87C0C2C3B8E9}">
      <dgm:prSet phldrT="[טקסט]"/>
      <dgm:spPr>
        <a:xfrm>
          <a:off x="1554453" y="1348931"/>
          <a:ext cx="1492434" cy="1492434"/>
        </a:xfrm>
        <a:prstGeom prst="ellipse">
          <a:avLst/>
        </a:prstGeom>
        <a:solidFill>
          <a:srgbClr val="9F2936">
            <a:alpha val="50000"/>
            <a:hueOff val="-6044802"/>
            <a:satOff val="3491"/>
            <a:lumOff val="-640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 rtl="1"/>
          <a:r>
            <a:rPr lang="he-IL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ה"ר 29%</a:t>
          </a:r>
          <a:endParaRPr lang="he-IL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3657C2-A98B-4EC6-8D42-7EA50A5F49FF}" type="parTrans" cxnId="{5BC5E2C3-F244-4EA7-AA04-7A8BA19FFF6A}">
      <dgm:prSet/>
      <dgm:spPr/>
      <dgm:t>
        <a:bodyPr/>
        <a:lstStyle/>
        <a:p>
          <a:pPr rtl="1"/>
          <a:endParaRPr lang="he-IL"/>
        </a:p>
      </dgm:t>
    </dgm:pt>
    <dgm:pt modelId="{E0ECF98B-E43F-4242-AF88-658929A75613}" type="sibTrans" cxnId="{5BC5E2C3-F244-4EA7-AA04-7A8BA19FFF6A}">
      <dgm:prSet/>
      <dgm:spPr/>
      <dgm:t>
        <a:bodyPr/>
        <a:lstStyle/>
        <a:p>
          <a:pPr rtl="1"/>
          <a:endParaRPr lang="he-IL"/>
        </a:p>
      </dgm:t>
    </dgm:pt>
    <dgm:pt modelId="{F578D7A6-8931-4EF0-AFEA-5927C0B7CF08}" type="pres">
      <dgm:prSet presAssocID="{3E66B811-B652-40C8-92B4-03BAEA5670B2}" presName="compositeShape" presStyleCnt="0">
        <dgm:presLayoutVars>
          <dgm:chMax val="7"/>
          <dgm:dir/>
          <dgm:resizeHandles val="exact"/>
        </dgm:presLayoutVars>
      </dgm:prSet>
      <dgm:spPr/>
    </dgm:pt>
    <dgm:pt modelId="{F4268568-45FE-44D8-B078-03FF8B1CF22C}" type="pres">
      <dgm:prSet presAssocID="{0E517E03-E640-4B90-A630-7DFC6C4F24B6}" presName="circ1" presStyleLbl="vennNode1" presStyleIdx="0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EFFD3C97-8DC4-448E-9547-C2050334C872}" type="pres">
      <dgm:prSet presAssocID="{0E517E03-E640-4B90-A630-7DFC6C4F24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BD6813-9675-46BA-93DF-F9C095D690A1}" type="pres">
      <dgm:prSet presAssocID="{FB671F4E-2336-4D27-97D5-C4A65FD5F86F}" presName="circ2" presStyleLbl="vennNode1" presStyleIdx="1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34D7F499-022A-4A35-9531-029D2FF8F730}" type="pres">
      <dgm:prSet presAssocID="{FB671F4E-2336-4D27-97D5-C4A65FD5F8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8CD576-8FC5-461C-8D40-573E2CBD2D37}" type="pres">
      <dgm:prSet presAssocID="{356C633A-78B7-4822-B5EC-87C0C2C3B8E9}" presName="circ3" presStyleLbl="vennNode1" presStyleIdx="2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492D41AC-E58D-4CB4-B54D-278B2D7E6DCC}" type="pres">
      <dgm:prSet presAssocID="{356C633A-78B7-4822-B5EC-87C0C2C3B8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262CFE-5ABB-4B17-860B-346747A52A8A}" type="pres">
      <dgm:prSet presAssocID="{D1B5B8A7-E9A1-4A33-8A69-CCB7F422DA6B}" presName="circ4" presStyleLbl="vennNode1" presStyleIdx="3" presStyleCnt="4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9FBFE7E3-BED2-49C4-8BA9-7A47E05494A4}" type="pres">
      <dgm:prSet presAssocID="{D1B5B8A7-E9A1-4A33-8A69-CCB7F422DA6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A538E1C-1A18-4F97-9C2D-BB28B24DF5D5}" type="presOf" srcId="{0E517E03-E640-4B90-A630-7DFC6C4F24B6}" destId="{EFFD3C97-8DC4-448E-9547-C2050334C872}" srcOrd="1" destOrd="0" presId="urn:microsoft.com/office/officeart/2005/8/layout/venn1"/>
    <dgm:cxn modelId="{94D8B888-B274-43A6-98BC-BA1971B5191B}" type="presOf" srcId="{3E66B811-B652-40C8-92B4-03BAEA5670B2}" destId="{F578D7A6-8931-4EF0-AFEA-5927C0B7CF08}" srcOrd="0" destOrd="0" presId="urn:microsoft.com/office/officeart/2005/8/layout/venn1"/>
    <dgm:cxn modelId="{D212F557-D167-4ABB-B9B3-15570BE07E93}" srcId="{3E66B811-B652-40C8-92B4-03BAEA5670B2}" destId="{0E517E03-E640-4B90-A630-7DFC6C4F24B6}" srcOrd="0" destOrd="0" parTransId="{4C2D3356-0774-4AB2-BB4F-9EC7369A2003}" sibTransId="{7C6547F3-F41A-49AC-BAD3-6909FED58F66}"/>
    <dgm:cxn modelId="{5F43CC0C-A7EC-49A1-9675-EDCD325A77F1}" type="presOf" srcId="{FB671F4E-2336-4D27-97D5-C4A65FD5F86F}" destId="{34D7F499-022A-4A35-9531-029D2FF8F730}" srcOrd="1" destOrd="0" presId="urn:microsoft.com/office/officeart/2005/8/layout/venn1"/>
    <dgm:cxn modelId="{EAB8B080-0C9D-4B56-A1F7-518FFB8CEF54}" type="presOf" srcId="{D1B5B8A7-E9A1-4A33-8A69-CCB7F422DA6B}" destId="{9FBFE7E3-BED2-49C4-8BA9-7A47E05494A4}" srcOrd="1" destOrd="0" presId="urn:microsoft.com/office/officeart/2005/8/layout/venn1"/>
    <dgm:cxn modelId="{7FE1CD46-656D-4A8A-8015-108DDFB72113}" srcId="{3E66B811-B652-40C8-92B4-03BAEA5670B2}" destId="{D1B5B8A7-E9A1-4A33-8A69-CCB7F422DA6B}" srcOrd="3" destOrd="0" parTransId="{3C9AB381-8F63-41F5-A7D4-058D750FCE56}" sibTransId="{63EED88A-F7F7-4BF1-8940-14A07CF76F0D}"/>
    <dgm:cxn modelId="{5BC5E2C3-F244-4EA7-AA04-7A8BA19FFF6A}" srcId="{3E66B811-B652-40C8-92B4-03BAEA5670B2}" destId="{356C633A-78B7-4822-B5EC-87C0C2C3B8E9}" srcOrd="2" destOrd="0" parTransId="{2B3657C2-A98B-4EC6-8D42-7EA50A5F49FF}" sibTransId="{E0ECF98B-E43F-4242-AF88-658929A75613}"/>
    <dgm:cxn modelId="{9553426B-43BA-427D-9B30-F26100315ED6}" srcId="{3E66B811-B652-40C8-92B4-03BAEA5670B2}" destId="{FB671F4E-2336-4D27-97D5-C4A65FD5F86F}" srcOrd="1" destOrd="0" parTransId="{BA57062D-4237-428C-ABC8-F76EE703F298}" sibTransId="{29CE606B-B8B1-4C0C-85F6-A453D7E24A2B}"/>
    <dgm:cxn modelId="{3336DBDC-1C0F-4AB5-8B68-523D924F1DB4}" type="presOf" srcId="{356C633A-78B7-4822-B5EC-87C0C2C3B8E9}" destId="{778CD576-8FC5-461C-8D40-573E2CBD2D37}" srcOrd="0" destOrd="0" presId="urn:microsoft.com/office/officeart/2005/8/layout/venn1"/>
    <dgm:cxn modelId="{65F2567E-94B1-4AB6-8E72-9E6ECEB3EF3F}" type="presOf" srcId="{FB671F4E-2336-4D27-97D5-C4A65FD5F86F}" destId="{7FBD6813-9675-46BA-93DF-F9C095D690A1}" srcOrd="0" destOrd="0" presId="urn:microsoft.com/office/officeart/2005/8/layout/venn1"/>
    <dgm:cxn modelId="{9EBE5007-26F8-47FA-AC3D-33783B95C5CD}" type="presOf" srcId="{0E517E03-E640-4B90-A630-7DFC6C4F24B6}" destId="{F4268568-45FE-44D8-B078-03FF8B1CF22C}" srcOrd="0" destOrd="0" presId="urn:microsoft.com/office/officeart/2005/8/layout/venn1"/>
    <dgm:cxn modelId="{C4AB9EF2-F6FB-468D-9DB5-1B4BB27EF7FE}" type="presOf" srcId="{356C633A-78B7-4822-B5EC-87C0C2C3B8E9}" destId="{492D41AC-E58D-4CB4-B54D-278B2D7E6DCC}" srcOrd="1" destOrd="0" presId="urn:microsoft.com/office/officeart/2005/8/layout/venn1"/>
    <dgm:cxn modelId="{3DD87266-3A02-4C2B-93E1-DAC2EBF20DDE}" type="presOf" srcId="{D1B5B8A7-E9A1-4A33-8A69-CCB7F422DA6B}" destId="{7D262CFE-5ABB-4B17-860B-346747A52A8A}" srcOrd="0" destOrd="0" presId="urn:microsoft.com/office/officeart/2005/8/layout/venn1"/>
    <dgm:cxn modelId="{7D3960C1-7D52-4ADD-A469-5DDC009D66D8}" type="presParOf" srcId="{F578D7A6-8931-4EF0-AFEA-5927C0B7CF08}" destId="{F4268568-45FE-44D8-B078-03FF8B1CF22C}" srcOrd="0" destOrd="0" presId="urn:microsoft.com/office/officeart/2005/8/layout/venn1"/>
    <dgm:cxn modelId="{45AFF8F3-AE82-4E01-A071-79E2EF068099}" type="presParOf" srcId="{F578D7A6-8931-4EF0-AFEA-5927C0B7CF08}" destId="{EFFD3C97-8DC4-448E-9547-C2050334C872}" srcOrd="1" destOrd="0" presId="urn:microsoft.com/office/officeart/2005/8/layout/venn1"/>
    <dgm:cxn modelId="{849F76C6-F1AD-4BE9-B481-74381430EF8A}" type="presParOf" srcId="{F578D7A6-8931-4EF0-AFEA-5927C0B7CF08}" destId="{7FBD6813-9675-46BA-93DF-F9C095D690A1}" srcOrd="2" destOrd="0" presId="urn:microsoft.com/office/officeart/2005/8/layout/venn1"/>
    <dgm:cxn modelId="{F2BC2087-63AF-43E5-BA6A-F2C012A00976}" type="presParOf" srcId="{F578D7A6-8931-4EF0-AFEA-5927C0B7CF08}" destId="{34D7F499-022A-4A35-9531-029D2FF8F730}" srcOrd="3" destOrd="0" presId="urn:microsoft.com/office/officeart/2005/8/layout/venn1"/>
    <dgm:cxn modelId="{78482E0D-5845-4C26-B3A5-7558F680C6E8}" type="presParOf" srcId="{F578D7A6-8931-4EF0-AFEA-5927C0B7CF08}" destId="{778CD576-8FC5-461C-8D40-573E2CBD2D37}" srcOrd="4" destOrd="0" presId="urn:microsoft.com/office/officeart/2005/8/layout/venn1"/>
    <dgm:cxn modelId="{92C14311-796B-48DF-A7A1-16D2BB8EAB98}" type="presParOf" srcId="{F578D7A6-8931-4EF0-AFEA-5927C0B7CF08}" destId="{492D41AC-E58D-4CB4-B54D-278B2D7E6DCC}" srcOrd="5" destOrd="0" presId="urn:microsoft.com/office/officeart/2005/8/layout/venn1"/>
    <dgm:cxn modelId="{6A5634E6-65DE-43AA-AA83-05EACA8799C5}" type="presParOf" srcId="{F578D7A6-8931-4EF0-AFEA-5927C0B7CF08}" destId="{7D262CFE-5ABB-4B17-860B-346747A52A8A}" srcOrd="6" destOrd="0" presId="urn:microsoft.com/office/officeart/2005/8/layout/venn1"/>
    <dgm:cxn modelId="{949B1F02-68C9-40FF-9558-89749DF36966}" type="presParOf" srcId="{F578D7A6-8931-4EF0-AFEA-5927C0B7CF08}" destId="{9FBFE7E3-BED2-49C4-8BA9-7A47E05494A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28C4C-EFDD-4395-A828-5F0FEB5EBFAA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AFBA0614-A3AE-4B51-ACC3-8776F3E27E15}">
      <dgm:prSet phldrT="[טקסט]" custT="1"/>
      <dgm:spPr>
        <a:xfrm>
          <a:off x="2731791" y="1789027"/>
          <a:ext cx="1489183" cy="14466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28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מו"פ</a:t>
          </a:r>
          <a:endParaRPr lang="he-IL" sz="28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8A7FF53-6FF0-44A0-9273-624C83BDB881}" type="parTrans" cxnId="{CB5B93E7-66A3-4A74-BD61-6D84752620B3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30986E-B927-4865-8D31-0FF960EE82A7}" type="sibTrans" cxnId="{CB5B93E7-66A3-4A74-BD61-6D84752620B3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4C51EC-1015-4B3A-81DB-97C630A3E543}">
      <dgm:prSet phldrT="[טקסט]" custT="1"/>
      <dgm:spPr>
        <a:xfrm>
          <a:off x="2784080" y="17880"/>
          <a:ext cx="1384604" cy="1384604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שרות לציבור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/>
    </dgm:pt>
    <dgm:pt modelId="{48060345-FCBE-4F3C-B90E-7829849EC2DC}" type="parTrans" cxnId="{BEEA26CC-316C-47D9-A00A-4EB2E7A81E97}">
      <dgm:prSet custT="1"/>
      <dgm:spPr>
        <a:xfrm rot="16200000">
          <a:off x="3283111" y="1578097"/>
          <a:ext cx="386543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DDFE9F-BB03-4488-9E15-74E228AB1DD6}" type="sibTrans" cxnId="{BEEA26CC-316C-47D9-A00A-4EB2E7A81E97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EA2942-321B-4D8B-A17A-C016B40070B9}">
      <dgm:prSet phldrT="[טקסט]" custT="1"/>
      <dgm:spPr>
        <a:xfrm>
          <a:off x="3843369" y="3278035"/>
          <a:ext cx="1384604" cy="138460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מפנ"א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מרכז פניות נהגים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/>
    </dgm:pt>
    <dgm:pt modelId="{23BF620A-A0F3-4105-A2F3-D8D724130EAA}" type="parTrans" cxnId="{AA427718-C8CF-44C0-B13E-C7C23F325A4F}">
      <dgm:prSet custT="1"/>
      <dgm:spPr>
        <a:xfrm rot="3240000">
          <a:off x="3827541" y="3239123"/>
          <a:ext cx="379403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A6C400-8F19-46A5-9D11-E9693568929D}" type="sibTrans" cxnId="{AA427718-C8CF-44C0-B13E-C7C23F325A4F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56498F-846F-49DD-BA94-7C583DA97029}">
      <dgm:prSet phldrT="[טקסט]" custT="1"/>
      <dgm:spPr>
        <a:xfrm>
          <a:off x="1724791" y="3278035"/>
          <a:ext cx="1384604" cy="1384604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מידע ומחקר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/>
    </dgm:pt>
    <dgm:pt modelId="{9CD3630D-631C-4890-A39A-0826C1F57837}" type="parTrans" cxnId="{9A436D99-C44C-440E-899B-A3C148AD19C0}">
      <dgm:prSet custT="1"/>
      <dgm:spPr>
        <a:xfrm rot="7560000">
          <a:off x="2745821" y="3239123"/>
          <a:ext cx="379403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4E0DEC-7289-4A59-A411-41F2D7A1E8C1}" type="sibTrans" cxnId="{9A436D99-C44C-440E-899B-A3C148AD19C0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0D27CF-4583-491E-B699-72C19B5C2394}">
      <dgm:prSet phldrT="[טקסט]" custT="1"/>
      <dgm:spPr>
        <a:xfrm>
          <a:off x="4394027" y="1203223"/>
          <a:ext cx="1592640" cy="150445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א3</a:t>
          </a:r>
        </a:p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מצלמות מצילות חיים</a:t>
          </a:r>
          <a:endParaRPr lang="he-IL" sz="14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/>
    </dgm:pt>
    <dgm:pt modelId="{85C50A27-6DEE-4555-8301-AD903F41AA57}" type="parTrans" cxnId="{04D75E90-222B-40E2-8887-163ED8D3B2E3}">
      <dgm:prSet custT="1"/>
      <dgm:spPr>
        <a:xfrm rot="20520000">
          <a:off x="4175966" y="2223858"/>
          <a:ext cx="267918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D1B8093-6020-4F8E-97C1-A2A12AB48129}" type="sibTrans" cxnId="{04D75E90-222B-40E2-8887-163ED8D3B2E3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C20FDA-C231-41FD-A242-8199F378E38A}">
      <dgm:prSet phldrT="[טקסט]" custT="1"/>
      <dgm:spPr>
        <a:xfrm>
          <a:off x="1070115" y="1263148"/>
          <a:ext cx="1384604" cy="1384604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חזון טכנולוגי</a:t>
          </a:r>
        </a:p>
      </dgm:t>
      <dgm:extLst/>
    </dgm:pt>
    <dgm:pt modelId="{9E19F21A-F010-45BF-A126-E72AB44BDFDF}" type="sibTrans" cxnId="{0D17F043-CAF8-457C-8F32-1DCB7EFA4832}">
      <dgm:prSet/>
      <dgm:spPr/>
      <dgm:t>
        <a:bodyPr/>
        <a:lstStyle/>
        <a:p>
          <a:pPr rtl="1"/>
          <a:endParaRPr lang="he-IL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731344-6070-42A6-9161-1BEA05A9AD31}" type="parTrans" cxnId="{0D17F043-CAF8-457C-8F32-1DCB7EFA4832}">
      <dgm:prSet custT="1"/>
      <dgm:spPr>
        <a:xfrm rot="11880000">
          <a:off x="2411845" y="2208489"/>
          <a:ext cx="367388" cy="35317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rtl="1"/>
          <a:endParaRPr lang="he-IL" sz="5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2BE666-AD98-41E2-9ADD-F80F95D13882}">
      <dgm:prSet phldrT="[טקסט]" custT="1"/>
      <dgm:spPr>
        <a:xfrm>
          <a:off x="1070115" y="1263148"/>
          <a:ext cx="1384604" cy="1384604"/>
        </a:xfr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he-IL" sz="1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מחקר ניתוח מסלול הדו"ח</a:t>
          </a:r>
          <a:endParaRPr lang="he-IL" sz="1400" b="1" dirty="0">
            <a:solidFill>
              <a:schemeClr val="tx2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56117CA-9A07-4F5C-A3D7-DFB1CD1E348F}" type="parTrans" cxnId="{A088D733-524F-4E17-AD94-4BAD4872DCCC}">
      <dgm:prSet/>
      <dgm:spPr/>
      <dgm:t>
        <a:bodyPr/>
        <a:lstStyle/>
        <a:p>
          <a:pPr rtl="1"/>
          <a:endParaRPr lang="he-IL"/>
        </a:p>
      </dgm:t>
    </dgm:pt>
    <dgm:pt modelId="{549FCCB1-204A-4C4A-9EB4-7A8E386168A4}" type="sibTrans" cxnId="{A088D733-524F-4E17-AD94-4BAD4872DCCC}">
      <dgm:prSet/>
      <dgm:spPr/>
      <dgm:t>
        <a:bodyPr/>
        <a:lstStyle/>
        <a:p>
          <a:pPr rtl="1"/>
          <a:endParaRPr lang="he-IL"/>
        </a:p>
      </dgm:t>
    </dgm:pt>
    <dgm:pt modelId="{1E477E64-F1F3-4637-864B-3F8CBA004FD6}" type="pres">
      <dgm:prSet presAssocID="{29D28C4C-EFDD-4395-A828-5F0FEB5EBF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01DC650-8755-4235-8E10-957BCA9997AF}" type="pres">
      <dgm:prSet presAssocID="{AFBA0614-A3AE-4B51-ACC3-8776F3E27E15}" presName="centerShape" presStyleLbl="node0" presStyleIdx="0" presStyleCnt="1" custScaleX="107553" custScaleY="104481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B87A03A8-71D3-4900-86D3-4B53497B8BA4}" type="pres">
      <dgm:prSet presAssocID="{48060345-FCBE-4F3C-B90E-7829849EC2DC}" presName="Name9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75400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136A2C57-6600-4A5B-9159-DADDCABB0306}" type="pres">
      <dgm:prSet presAssocID="{48060345-FCBE-4F3C-B90E-7829849EC2DC}" presName="connTx" presStyleLbl="parChTrans1D2" presStyleIdx="0" presStyleCnt="6"/>
      <dgm:spPr/>
      <dgm:t>
        <a:bodyPr/>
        <a:lstStyle/>
        <a:p>
          <a:pPr rtl="1"/>
          <a:endParaRPr lang="he-IL"/>
        </a:p>
      </dgm:t>
    </dgm:pt>
    <dgm:pt modelId="{CA7783BA-5060-4EA4-91FB-9F6A36AF661E}" type="pres">
      <dgm:prSet presAssocID="{0C4C51EC-1015-4B3A-81DB-97C630A3E543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33E43558-4A50-4216-8EA8-7368DAF7AEA3}" type="pres">
      <dgm:prSet presAssocID="{85C50A27-6DEE-4555-8301-AD903F41AA57}" presName="Name9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489449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B2B22F38-A7FB-4A51-8502-FC14076F4EED}" type="pres">
      <dgm:prSet presAssocID="{85C50A27-6DEE-4555-8301-AD903F41AA57}" presName="connTx" presStyleLbl="parChTrans1D2" presStyleIdx="1" presStyleCnt="6"/>
      <dgm:spPr/>
      <dgm:t>
        <a:bodyPr/>
        <a:lstStyle/>
        <a:p>
          <a:pPr rtl="1"/>
          <a:endParaRPr lang="he-IL"/>
        </a:p>
      </dgm:t>
    </dgm:pt>
    <dgm:pt modelId="{1EAAAABA-6225-4C51-BDE8-7725D561657F}" type="pres">
      <dgm:prSet presAssocID="{8E0D27CF-4583-491E-B699-72C19B5C2394}" presName="node" presStyleLbl="node1" presStyleIdx="1" presStyleCnt="6" custScaleX="115025" custScaleY="108656" custRadScaleRad="100912" custRadScaleInc="-425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FB7C81EB-3C92-4FB7-BE58-CFAE7FDCC93B}" type="pres">
      <dgm:prSet presAssocID="{23BF620A-A0F3-4105-A2F3-D8D724130EAA}" presName="Name9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57845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F4993CB2-6BDA-42CF-B7A4-F6DA41E601F9}" type="pres">
      <dgm:prSet presAssocID="{23BF620A-A0F3-4105-A2F3-D8D724130EAA}" presName="connTx" presStyleLbl="parChTrans1D2" presStyleIdx="2" presStyleCnt="6"/>
      <dgm:spPr/>
      <dgm:t>
        <a:bodyPr/>
        <a:lstStyle/>
        <a:p>
          <a:pPr rtl="1"/>
          <a:endParaRPr lang="he-IL"/>
        </a:p>
      </dgm:t>
    </dgm:pt>
    <dgm:pt modelId="{FCE6212D-12C5-4FED-85B9-3352A140E4C7}" type="pres">
      <dgm:prSet presAssocID="{7DEA2942-321B-4D8B-A17A-C016B40070B9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518B55E7-C984-4F62-9A78-39BB162EBB2E}" type="pres">
      <dgm:prSet presAssocID="{9CD3630D-631C-4890-A39A-0826C1F57837}" presName="Name9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72036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EFB97A96-CAF3-4476-ABEC-41A18AAFFB60}" type="pres">
      <dgm:prSet presAssocID="{9CD3630D-631C-4890-A39A-0826C1F57837}" presName="connTx" presStyleLbl="parChTrans1D2" presStyleIdx="3" presStyleCnt="6"/>
      <dgm:spPr/>
      <dgm:t>
        <a:bodyPr/>
        <a:lstStyle/>
        <a:p>
          <a:pPr rtl="1"/>
          <a:endParaRPr lang="he-IL"/>
        </a:p>
      </dgm:t>
    </dgm:pt>
    <dgm:pt modelId="{016167AC-065F-4B9D-A6EF-3464FE58ACB0}" type="pres">
      <dgm:prSet presAssocID="{AC56498F-846F-49DD-BA94-7C583DA97029}" presName="node" presStyleLbl="node1" presStyleIdx="3" presStyleCnt="6" custRadScaleRad="100914" custRadScaleInc="-139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E3BB414B-D757-4242-BCAA-C5D5D3DDD431}" type="pres">
      <dgm:prSet presAssocID="{50731344-6070-42A6-9161-1BEA05A9AD31}" presName="Name9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64277" y="15369"/>
              </a:lnTo>
            </a:path>
          </a:pathLst>
        </a:custGeom>
      </dgm:spPr>
      <dgm:t>
        <a:bodyPr/>
        <a:lstStyle/>
        <a:p>
          <a:pPr rtl="1"/>
          <a:endParaRPr lang="he-IL"/>
        </a:p>
      </dgm:t>
    </dgm:pt>
    <dgm:pt modelId="{BCB2C198-4B0D-4DDB-A22F-61C6C35FF39E}" type="pres">
      <dgm:prSet presAssocID="{50731344-6070-42A6-9161-1BEA05A9AD31}" presName="connTx" presStyleLbl="parChTrans1D2" presStyleIdx="4" presStyleCnt="6"/>
      <dgm:spPr/>
      <dgm:t>
        <a:bodyPr/>
        <a:lstStyle/>
        <a:p>
          <a:pPr rtl="1"/>
          <a:endParaRPr lang="he-IL"/>
        </a:p>
      </dgm:t>
    </dgm:pt>
    <dgm:pt modelId="{144CA2C9-C575-4AF0-A37B-6A51693E9981}" type="pres">
      <dgm:prSet presAssocID="{98C20FDA-C231-41FD-A242-8199F378E38A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E8492E2A-2412-454B-85D6-F0E1655CF02E}" type="pres">
      <dgm:prSet presAssocID="{D56117CA-9A07-4F5C-A3D7-DFB1CD1E348F}" presName="Name9" presStyleLbl="parChTrans1D2" presStyleIdx="5" presStyleCnt="6"/>
      <dgm:spPr/>
      <dgm:t>
        <a:bodyPr/>
        <a:lstStyle/>
        <a:p>
          <a:pPr rtl="1"/>
          <a:endParaRPr lang="he-IL"/>
        </a:p>
      </dgm:t>
    </dgm:pt>
    <dgm:pt modelId="{3B784398-ECBA-4912-81F9-C74CBECC425B}" type="pres">
      <dgm:prSet presAssocID="{D56117CA-9A07-4F5C-A3D7-DFB1CD1E348F}" presName="connTx" presStyleLbl="parChTrans1D2" presStyleIdx="5" presStyleCnt="6"/>
      <dgm:spPr/>
      <dgm:t>
        <a:bodyPr/>
        <a:lstStyle/>
        <a:p>
          <a:pPr rtl="1"/>
          <a:endParaRPr lang="he-IL"/>
        </a:p>
      </dgm:t>
    </dgm:pt>
    <dgm:pt modelId="{96409943-9A77-4C19-B758-8961C60B45D2}" type="pres">
      <dgm:prSet presAssocID="{C92BE666-AD98-41E2-9ADD-F80F95D13882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43434733-CAB9-4246-95CE-C65C9A3CA09C}" type="presOf" srcId="{85C50A27-6DEE-4555-8301-AD903F41AA57}" destId="{B2B22F38-A7FB-4A51-8502-FC14076F4EED}" srcOrd="1" destOrd="0" presId="urn:microsoft.com/office/officeart/2005/8/layout/radial1"/>
    <dgm:cxn modelId="{9A436D99-C44C-440E-899B-A3C148AD19C0}" srcId="{AFBA0614-A3AE-4B51-ACC3-8776F3E27E15}" destId="{AC56498F-846F-49DD-BA94-7C583DA97029}" srcOrd="3" destOrd="0" parTransId="{9CD3630D-631C-4890-A39A-0826C1F57837}" sibTransId="{344E0DEC-7289-4A59-A411-41F2D7A1E8C1}"/>
    <dgm:cxn modelId="{798ADE2A-0943-4FFB-A63B-FA7F1AF94470}" type="presOf" srcId="{7DEA2942-321B-4D8B-A17A-C016B40070B9}" destId="{FCE6212D-12C5-4FED-85B9-3352A140E4C7}" srcOrd="0" destOrd="0" presId="urn:microsoft.com/office/officeart/2005/8/layout/radial1"/>
    <dgm:cxn modelId="{13B14D5A-43ED-404F-8D09-F7B1139C4A83}" type="presOf" srcId="{98C20FDA-C231-41FD-A242-8199F378E38A}" destId="{144CA2C9-C575-4AF0-A37B-6A51693E9981}" srcOrd="0" destOrd="0" presId="urn:microsoft.com/office/officeart/2005/8/layout/radial1"/>
    <dgm:cxn modelId="{3014B135-FC05-4B7E-BE9A-0421C3FF42FE}" type="presOf" srcId="{8E0D27CF-4583-491E-B699-72C19B5C2394}" destId="{1EAAAABA-6225-4C51-BDE8-7725D561657F}" srcOrd="0" destOrd="0" presId="urn:microsoft.com/office/officeart/2005/8/layout/radial1"/>
    <dgm:cxn modelId="{CB5B93E7-66A3-4A74-BD61-6D84752620B3}" srcId="{29D28C4C-EFDD-4395-A828-5F0FEB5EBFAA}" destId="{AFBA0614-A3AE-4B51-ACC3-8776F3E27E15}" srcOrd="0" destOrd="0" parTransId="{98A7FF53-6FF0-44A0-9273-624C83BDB881}" sibTransId="{9D30986E-B927-4865-8D31-0FF960EE82A7}"/>
    <dgm:cxn modelId="{47E7F4C4-6E7D-43E6-9430-026B45CFD8F4}" type="presOf" srcId="{29D28C4C-EFDD-4395-A828-5F0FEB5EBFAA}" destId="{1E477E64-F1F3-4637-864B-3F8CBA004FD6}" srcOrd="0" destOrd="0" presId="urn:microsoft.com/office/officeart/2005/8/layout/radial1"/>
    <dgm:cxn modelId="{04D75E90-222B-40E2-8887-163ED8D3B2E3}" srcId="{AFBA0614-A3AE-4B51-ACC3-8776F3E27E15}" destId="{8E0D27CF-4583-491E-B699-72C19B5C2394}" srcOrd="1" destOrd="0" parTransId="{85C50A27-6DEE-4555-8301-AD903F41AA57}" sibTransId="{AD1B8093-6020-4F8E-97C1-A2A12AB48129}"/>
    <dgm:cxn modelId="{96F4827D-BD77-44E4-B435-5442C56201DD}" type="presOf" srcId="{9CD3630D-631C-4890-A39A-0826C1F57837}" destId="{EFB97A96-CAF3-4476-ABEC-41A18AAFFB60}" srcOrd="1" destOrd="0" presId="urn:microsoft.com/office/officeart/2005/8/layout/radial1"/>
    <dgm:cxn modelId="{420E6314-723C-4333-A7A2-830A1113275B}" type="presOf" srcId="{AFBA0614-A3AE-4B51-ACC3-8776F3E27E15}" destId="{E01DC650-8755-4235-8E10-957BCA9997AF}" srcOrd="0" destOrd="0" presId="urn:microsoft.com/office/officeart/2005/8/layout/radial1"/>
    <dgm:cxn modelId="{9D4F0372-E576-4F87-B7E1-D2F115C7825A}" type="presOf" srcId="{50731344-6070-42A6-9161-1BEA05A9AD31}" destId="{E3BB414B-D757-4242-BCAA-C5D5D3DDD431}" srcOrd="0" destOrd="0" presId="urn:microsoft.com/office/officeart/2005/8/layout/radial1"/>
    <dgm:cxn modelId="{BEEA26CC-316C-47D9-A00A-4EB2E7A81E97}" srcId="{AFBA0614-A3AE-4B51-ACC3-8776F3E27E15}" destId="{0C4C51EC-1015-4B3A-81DB-97C630A3E543}" srcOrd="0" destOrd="0" parTransId="{48060345-FCBE-4F3C-B90E-7829849EC2DC}" sibTransId="{E7DDFE9F-BB03-4488-9E15-74E228AB1DD6}"/>
    <dgm:cxn modelId="{45261BC2-8B7D-4638-96A7-E463E37FD9E8}" type="presOf" srcId="{48060345-FCBE-4F3C-B90E-7829849EC2DC}" destId="{136A2C57-6600-4A5B-9159-DADDCABB0306}" srcOrd="1" destOrd="0" presId="urn:microsoft.com/office/officeart/2005/8/layout/radial1"/>
    <dgm:cxn modelId="{0D17F043-CAF8-457C-8F32-1DCB7EFA4832}" srcId="{AFBA0614-A3AE-4B51-ACC3-8776F3E27E15}" destId="{98C20FDA-C231-41FD-A242-8199F378E38A}" srcOrd="4" destOrd="0" parTransId="{50731344-6070-42A6-9161-1BEA05A9AD31}" sibTransId="{9E19F21A-F010-45BF-A126-E72AB44BDFDF}"/>
    <dgm:cxn modelId="{44F0D489-0E66-4296-BAEB-267DBCF76A9F}" type="presOf" srcId="{48060345-FCBE-4F3C-B90E-7829849EC2DC}" destId="{B87A03A8-71D3-4900-86D3-4B53497B8BA4}" srcOrd="0" destOrd="0" presId="urn:microsoft.com/office/officeart/2005/8/layout/radial1"/>
    <dgm:cxn modelId="{C3B3D09A-BA22-47EC-928B-8D9D9A04DF2A}" type="presOf" srcId="{D56117CA-9A07-4F5C-A3D7-DFB1CD1E348F}" destId="{3B784398-ECBA-4912-81F9-C74CBECC425B}" srcOrd="1" destOrd="0" presId="urn:microsoft.com/office/officeart/2005/8/layout/radial1"/>
    <dgm:cxn modelId="{AA427718-C8CF-44C0-B13E-C7C23F325A4F}" srcId="{AFBA0614-A3AE-4B51-ACC3-8776F3E27E15}" destId="{7DEA2942-321B-4D8B-A17A-C016B40070B9}" srcOrd="2" destOrd="0" parTransId="{23BF620A-A0F3-4105-A2F3-D8D724130EAA}" sibTransId="{31A6C400-8F19-46A5-9D11-E9693568929D}"/>
    <dgm:cxn modelId="{A088D733-524F-4E17-AD94-4BAD4872DCCC}" srcId="{AFBA0614-A3AE-4B51-ACC3-8776F3E27E15}" destId="{C92BE666-AD98-41E2-9ADD-F80F95D13882}" srcOrd="5" destOrd="0" parTransId="{D56117CA-9A07-4F5C-A3D7-DFB1CD1E348F}" sibTransId="{549FCCB1-204A-4C4A-9EB4-7A8E386168A4}"/>
    <dgm:cxn modelId="{06879ACE-E9CB-4F16-B29F-BE56B1117139}" type="presOf" srcId="{9CD3630D-631C-4890-A39A-0826C1F57837}" destId="{518B55E7-C984-4F62-9A78-39BB162EBB2E}" srcOrd="0" destOrd="0" presId="urn:microsoft.com/office/officeart/2005/8/layout/radial1"/>
    <dgm:cxn modelId="{B09708D9-DEC2-46BA-A9E1-65A988705FBF}" type="presOf" srcId="{50731344-6070-42A6-9161-1BEA05A9AD31}" destId="{BCB2C198-4B0D-4DDB-A22F-61C6C35FF39E}" srcOrd="1" destOrd="0" presId="urn:microsoft.com/office/officeart/2005/8/layout/radial1"/>
    <dgm:cxn modelId="{83701509-A93E-4223-A5E7-9D00EF8E00F6}" type="presOf" srcId="{C92BE666-AD98-41E2-9ADD-F80F95D13882}" destId="{96409943-9A77-4C19-B758-8961C60B45D2}" srcOrd="0" destOrd="0" presId="urn:microsoft.com/office/officeart/2005/8/layout/radial1"/>
    <dgm:cxn modelId="{AAA8BA27-8B65-4C90-B928-4917D3CC9CFD}" type="presOf" srcId="{85C50A27-6DEE-4555-8301-AD903F41AA57}" destId="{33E43558-4A50-4216-8EA8-7368DAF7AEA3}" srcOrd="0" destOrd="0" presId="urn:microsoft.com/office/officeart/2005/8/layout/radial1"/>
    <dgm:cxn modelId="{B0760C46-7AA1-4091-A61B-5501BE78EA36}" type="presOf" srcId="{0C4C51EC-1015-4B3A-81DB-97C630A3E543}" destId="{CA7783BA-5060-4EA4-91FB-9F6A36AF661E}" srcOrd="0" destOrd="0" presId="urn:microsoft.com/office/officeart/2005/8/layout/radial1"/>
    <dgm:cxn modelId="{C0644A06-8388-43DA-A911-AD429A194124}" type="presOf" srcId="{D56117CA-9A07-4F5C-A3D7-DFB1CD1E348F}" destId="{E8492E2A-2412-454B-85D6-F0E1655CF02E}" srcOrd="0" destOrd="0" presId="urn:microsoft.com/office/officeart/2005/8/layout/radial1"/>
    <dgm:cxn modelId="{12DFC4E6-A018-4B88-A498-7F8D534997B9}" type="presOf" srcId="{23BF620A-A0F3-4105-A2F3-D8D724130EAA}" destId="{FB7C81EB-3C92-4FB7-BE58-CFAE7FDCC93B}" srcOrd="0" destOrd="0" presId="urn:microsoft.com/office/officeart/2005/8/layout/radial1"/>
    <dgm:cxn modelId="{0DE8ACD5-73E8-4B83-BF09-F0EA06386ACB}" type="presOf" srcId="{AC56498F-846F-49DD-BA94-7C583DA97029}" destId="{016167AC-065F-4B9D-A6EF-3464FE58ACB0}" srcOrd="0" destOrd="0" presId="urn:microsoft.com/office/officeart/2005/8/layout/radial1"/>
    <dgm:cxn modelId="{EAF9A637-1AAA-4623-9B53-7C473F71E057}" type="presOf" srcId="{23BF620A-A0F3-4105-A2F3-D8D724130EAA}" destId="{F4993CB2-6BDA-42CF-B7A4-F6DA41E601F9}" srcOrd="1" destOrd="0" presId="urn:microsoft.com/office/officeart/2005/8/layout/radial1"/>
    <dgm:cxn modelId="{350F4696-5EA3-4BEF-AB79-21F183F85641}" type="presParOf" srcId="{1E477E64-F1F3-4637-864B-3F8CBA004FD6}" destId="{E01DC650-8755-4235-8E10-957BCA9997AF}" srcOrd="0" destOrd="0" presId="urn:microsoft.com/office/officeart/2005/8/layout/radial1"/>
    <dgm:cxn modelId="{B51BCEA0-67A9-4028-9C43-DD235CD6E431}" type="presParOf" srcId="{1E477E64-F1F3-4637-864B-3F8CBA004FD6}" destId="{B87A03A8-71D3-4900-86D3-4B53497B8BA4}" srcOrd="1" destOrd="0" presId="urn:microsoft.com/office/officeart/2005/8/layout/radial1"/>
    <dgm:cxn modelId="{96B9883E-F4AB-49A4-955B-3052F4E782FB}" type="presParOf" srcId="{B87A03A8-71D3-4900-86D3-4B53497B8BA4}" destId="{136A2C57-6600-4A5B-9159-DADDCABB0306}" srcOrd="0" destOrd="0" presId="urn:microsoft.com/office/officeart/2005/8/layout/radial1"/>
    <dgm:cxn modelId="{5B9055C0-AD2F-4BBD-9FB2-D4CDDA533C1B}" type="presParOf" srcId="{1E477E64-F1F3-4637-864B-3F8CBA004FD6}" destId="{CA7783BA-5060-4EA4-91FB-9F6A36AF661E}" srcOrd="2" destOrd="0" presId="urn:microsoft.com/office/officeart/2005/8/layout/radial1"/>
    <dgm:cxn modelId="{09649DE5-6796-4FAD-9E55-581079AB3789}" type="presParOf" srcId="{1E477E64-F1F3-4637-864B-3F8CBA004FD6}" destId="{33E43558-4A50-4216-8EA8-7368DAF7AEA3}" srcOrd="3" destOrd="0" presId="urn:microsoft.com/office/officeart/2005/8/layout/radial1"/>
    <dgm:cxn modelId="{9271576A-20FA-4A18-948A-EE7F66A270CA}" type="presParOf" srcId="{33E43558-4A50-4216-8EA8-7368DAF7AEA3}" destId="{B2B22F38-A7FB-4A51-8502-FC14076F4EED}" srcOrd="0" destOrd="0" presId="urn:microsoft.com/office/officeart/2005/8/layout/radial1"/>
    <dgm:cxn modelId="{FF84A488-9CF1-4AE8-9A1E-262F1C8D637E}" type="presParOf" srcId="{1E477E64-F1F3-4637-864B-3F8CBA004FD6}" destId="{1EAAAABA-6225-4C51-BDE8-7725D561657F}" srcOrd="4" destOrd="0" presId="urn:microsoft.com/office/officeart/2005/8/layout/radial1"/>
    <dgm:cxn modelId="{BC0DA0DB-064E-4C37-831A-8D502482CBFE}" type="presParOf" srcId="{1E477E64-F1F3-4637-864B-3F8CBA004FD6}" destId="{FB7C81EB-3C92-4FB7-BE58-CFAE7FDCC93B}" srcOrd="5" destOrd="0" presId="urn:microsoft.com/office/officeart/2005/8/layout/radial1"/>
    <dgm:cxn modelId="{356FBDAC-5784-45B6-A7CC-4CA5472BC5B5}" type="presParOf" srcId="{FB7C81EB-3C92-4FB7-BE58-CFAE7FDCC93B}" destId="{F4993CB2-6BDA-42CF-B7A4-F6DA41E601F9}" srcOrd="0" destOrd="0" presId="urn:microsoft.com/office/officeart/2005/8/layout/radial1"/>
    <dgm:cxn modelId="{C2208343-D8DF-4330-8E1E-529D914F7EB8}" type="presParOf" srcId="{1E477E64-F1F3-4637-864B-3F8CBA004FD6}" destId="{FCE6212D-12C5-4FED-85B9-3352A140E4C7}" srcOrd="6" destOrd="0" presId="urn:microsoft.com/office/officeart/2005/8/layout/radial1"/>
    <dgm:cxn modelId="{4CEEC643-F43C-479D-B737-3CCAA19AE393}" type="presParOf" srcId="{1E477E64-F1F3-4637-864B-3F8CBA004FD6}" destId="{518B55E7-C984-4F62-9A78-39BB162EBB2E}" srcOrd="7" destOrd="0" presId="urn:microsoft.com/office/officeart/2005/8/layout/radial1"/>
    <dgm:cxn modelId="{D834B309-BCDC-45D6-9FEB-42AF4B4EE567}" type="presParOf" srcId="{518B55E7-C984-4F62-9A78-39BB162EBB2E}" destId="{EFB97A96-CAF3-4476-ABEC-41A18AAFFB60}" srcOrd="0" destOrd="0" presId="urn:microsoft.com/office/officeart/2005/8/layout/radial1"/>
    <dgm:cxn modelId="{794DD34B-234F-488F-8505-42EB7536748A}" type="presParOf" srcId="{1E477E64-F1F3-4637-864B-3F8CBA004FD6}" destId="{016167AC-065F-4B9D-A6EF-3464FE58ACB0}" srcOrd="8" destOrd="0" presId="urn:microsoft.com/office/officeart/2005/8/layout/radial1"/>
    <dgm:cxn modelId="{67BE6D00-1184-4DCF-B9C3-A93AF2C43410}" type="presParOf" srcId="{1E477E64-F1F3-4637-864B-3F8CBA004FD6}" destId="{E3BB414B-D757-4242-BCAA-C5D5D3DDD431}" srcOrd="9" destOrd="0" presId="urn:microsoft.com/office/officeart/2005/8/layout/radial1"/>
    <dgm:cxn modelId="{4A876F7D-35EF-488C-91A2-3F80ABBFE53E}" type="presParOf" srcId="{E3BB414B-D757-4242-BCAA-C5D5D3DDD431}" destId="{BCB2C198-4B0D-4DDB-A22F-61C6C35FF39E}" srcOrd="0" destOrd="0" presId="urn:microsoft.com/office/officeart/2005/8/layout/radial1"/>
    <dgm:cxn modelId="{A5BD37EF-4A1D-4EBC-81F0-34665D2E3E4B}" type="presParOf" srcId="{1E477E64-F1F3-4637-864B-3F8CBA004FD6}" destId="{144CA2C9-C575-4AF0-A37B-6A51693E9981}" srcOrd="10" destOrd="0" presId="urn:microsoft.com/office/officeart/2005/8/layout/radial1"/>
    <dgm:cxn modelId="{2204D49A-3326-4E63-8B71-AEA67CCF535E}" type="presParOf" srcId="{1E477E64-F1F3-4637-864B-3F8CBA004FD6}" destId="{E8492E2A-2412-454B-85D6-F0E1655CF02E}" srcOrd="11" destOrd="0" presId="urn:microsoft.com/office/officeart/2005/8/layout/radial1"/>
    <dgm:cxn modelId="{860256A2-F13C-4542-B07F-F21A3C68D7B5}" type="presParOf" srcId="{E8492E2A-2412-454B-85D6-F0E1655CF02E}" destId="{3B784398-ECBA-4912-81F9-C74CBECC425B}" srcOrd="0" destOrd="0" presId="urn:microsoft.com/office/officeart/2005/8/layout/radial1"/>
    <dgm:cxn modelId="{8877BDCD-417B-492E-9B4F-70C64D892D51}" type="presParOf" srcId="{1E477E64-F1F3-4637-864B-3F8CBA004FD6}" destId="{96409943-9A77-4C19-B758-8961C60B45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23F0BC-4A16-40C6-9F1B-09C7F2BC77DD}" type="doc">
      <dgm:prSet loTypeId="urn:microsoft.com/office/officeart/2008/layout/AlternatingHexagons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FA5E9DAD-2E36-4DA3-8537-D7EB88FE84C9}">
      <dgm:prSet phldrT="[טקסט]" custT="1"/>
      <dgm:spPr/>
      <dgm:t>
        <a:bodyPr/>
        <a:lstStyle/>
        <a:p>
          <a:pPr rtl="1"/>
          <a:r>
            <a:rPr lang="he-IL" sz="1600" b="1" dirty="0" smtClean="0"/>
            <a:t>מערכת אמ"ת</a:t>
          </a:r>
          <a:endParaRPr lang="he-IL" sz="1600" b="1" dirty="0"/>
        </a:p>
      </dgm:t>
      <dgm:extLst/>
    </dgm:pt>
    <dgm:pt modelId="{4B307030-E167-4CB0-8141-8B4A5E24BA41}" type="parTrans" cxnId="{0FB8D001-8559-474A-A613-16C669506F82}">
      <dgm:prSet/>
      <dgm:spPr/>
      <dgm:t>
        <a:bodyPr/>
        <a:lstStyle/>
        <a:p>
          <a:pPr rtl="1"/>
          <a:endParaRPr lang="he-IL"/>
        </a:p>
      </dgm:t>
    </dgm:pt>
    <dgm:pt modelId="{FC5E6914-46A8-4E4C-9D93-648A978FE893}" type="sibTrans" cxnId="{0FB8D001-8559-474A-A613-16C669506F82}">
      <dgm:prSet/>
      <dgm:spPr/>
      <dgm:t>
        <a:bodyPr/>
        <a:lstStyle/>
        <a:p>
          <a:pPr rtl="1"/>
          <a:r>
            <a:rPr lang="he-IL" b="1" dirty="0" smtClean="0"/>
            <a:t>מערכת הד"ס</a:t>
          </a:r>
          <a:endParaRPr lang="he-IL" b="1" dirty="0"/>
        </a:p>
      </dgm:t>
    </dgm:pt>
    <dgm:pt modelId="{FE3EE1B9-236A-4B50-AB6B-42E472A10A43}">
      <dgm:prSet phldrT="[טקסט]" custT="1"/>
      <dgm:spPr/>
      <dgm:t>
        <a:bodyPr/>
        <a:lstStyle/>
        <a:p>
          <a:pPr rtl="1"/>
          <a:r>
            <a:rPr lang="he-IL" sz="1800" b="1" dirty="0" smtClean="0"/>
            <a:t>תמונת נוף</a:t>
          </a:r>
          <a:endParaRPr lang="he-IL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5A33C9F-C108-4123-95FD-6DDDAE00554D}" type="parTrans" cxnId="{E9200388-1335-499E-8AD5-AC1DF80D19DD}">
      <dgm:prSet/>
      <dgm:spPr/>
      <dgm:t>
        <a:bodyPr/>
        <a:lstStyle/>
        <a:p>
          <a:pPr rtl="1"/>
          <a:endParaRPr lang="he-IL"/>
        </a:p>
      </dgm:t>
    </dgm:pt>
    <dgm:pt modelId="{14BB20FC-D889-4A50-A149-C38601B45002}" type="sibTrans" cxnId="{E9200388-1335-499E-8AD5-AC1DF80D19DD}">
      <dgm:prSet custT="1"/>
      <dgm:spPr/>
      <dgm:t>
        <a:bodyPr/>
        <a:lstStyle/>
        <a:p>
          <a:pPr rtl="1"/>
          <a:r>
            <a:rPr lang="he-IL" sz="2000" b="1" dirty="0" smtClean="0"/>
            <a:t>איילת </a:t>
          </a:r>
          <a:r>
            <a:rPr lang="he-IL" sz="1800" b="1" dirty="0" smtClean="0"/>
            <a:t>השחר</a:t>
          </a:r>
          <a:endParaRPr lang="he-IL" sz="2000" b="1" dirty="0"/>
        </a:p>
      </dgm:t>
    </dgm:pt>
    <dgm:pt modelId="{0147DC13-5C21-4A02-8664-58DF92657E1B}">
      <dgm:prSet phldrT="[טקסט]"/>
      <dgm:spPr/>
      <dgm:t>
        <a:bodyPr/>
        <a:lstStyle/>
        <a:p>
          <a:pPr rtl="1"/>
          <a:r>
            <a:rPr lang="he-IL" b="1" dirty="0" smtClean="0"/>
            <a:t>מדידת זירה </a:t>
          </a:r>
        </a:p>
        <a:p>
          <a:pPr rtl="1"/>
          <a:r>
            <a:rPr lang="he-IL" b="1" dirty="0" smtClean="0"/>
            <a:t>ב </a:t>
          </a:r>
          <a:r>
            <a:rPr lang="en-US" b="1" dirty="0" smtClean="0"/>
            <a:t>GIS</a:t>
          </a:r>
          <a:endParaRPr lang="he-IL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AF3C078-13F7-4EB8-B767-AC057C0D6169}" type="parTrans" cxnId="{07CD635C-3E10-4948-97E1-A728AE2E2DF4}">
      <dgm:prSet/>
      <dgm:spPr/>
      <dgm:t>
        <a:bodyPr/>
        <a:lstStyle/>
        <a:p>
          <a:pPr rtl="1"/>
          <a:endParaRPr lang="he-IL"/>
        </a:p>
      </dgm:t>
    </dgm:pt>
    <dgm:pt modelId="{B3B9D7C7-9951-4DB4-B49B-65BF689AA4BB}" type="sibTrans" cxnId="{07CD635C-3E10-4948-97E1-A728AE2E2DF4}">
      <dgm:prSet/>
      <dgm:spPr/>
      <dgm:t>
        <a:bodyPr/>
        <a:lstStyle/>
        <a:p>
          <a:pPr rtl="1"/>
          <a:r>
            <a:rPr lang="he-IL" b="1" dirty="0" smtClean="0"/>
            <a:t>מצלמות בניידות</a:t>
          </a:r>
          <a:endParaRPr lang="he-IL" b="1" dirty="0"/>
        </a:p>
      </dgm:t>
      <dgm:extLst/>
    </dgm:pt>
    <dgm:pt modelId="{0A2524DF-ED85-4A93-B4F7-45F6510C85A9}">
      <dgm:prSet custT="1"/>
      <dgm:spPr/>
      <dgm:t>
        <a:bodyPr/>
        <a:lstStyle/>
        <a:p>
          <a:pPr rtl="1"/>
          <a:r>
            <a:rPr lang="he-IL" sz="1700" b="1" dirty="0" err="1" smtClean="0"/>
            <a:t>מנת"ב</a:t>
          </a:r>
          <a:endParaRPr lang="he-IL" sz="1700" b="1" dirty="0"/>
        </a:p>
      </dgm:t>
    </dgm:pt>
    <dgm:pt modelId="{EE892C47-9470-464A-89D7-E26B5F47F487}" type="parTrans" cxnId="{7B8D7F6D-02EB-4647-BA81-C27B00C1F396}">
      <dgm:prSet/>
      <dgm:spPr/>
      <dgm:t>
        <a:bodyPr/>
        <a:lstStyle/>
        <a:p>
          <a:pPr rtl="1"/>
          <a:endParaRPr lang="he-IL"/>
        </a:p>
      </dgm:t>
    </dgm:pt>
    <dgm:pt modelId="{72101DB2-1828-4FD2-9C51-9F208EAE6B57}" type="sibTrans" cxnId="{7B8D7F6D-02EB-4647-BA81-C27B00C1F396}">
      <dgm:prSet/>
      <dgm:spPr/>
      <dgm:t>
        <a:bodyPr/>
        <a:lstStyle/>
        <a:p>
          <a:pPr rtl="1"/>
          <a:r>
            <a:rPr lang="he-IL" b="1" dirty="0" smtClean="0"/>
            <a:t>זיהוי ביומטרי</a:t>
          </a:r>
          <a:endParaRPr lang="he-IL" b="1" dirty="0"/>
        </a:p>
      </dgm:t>
    </dgm:pt>
    <dgm:pt modelId="{5044CA8F-35D2-4064-83D0-7D519EF9F573}" type="pres">
      <dgm:prSet presAssocID="{2A23F0BC-4A16-40C6-9F1B-09C7F2BC77D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384C1628-C2C5-42A5-ADA8-6426DE594922}" type="pres">
      <dgm:prSet presAssocID="{FA5E9DAD-2E36-4DA3-8537-D7EB88FE84C9}" presName="composite" presStyleCnt="0"/>
      <dgm:spPr/>
    </dgm:pt>
    <dgm:pt modelId="{DBAB1365-ADDB-404F-A216-E25222DE64B3}" type="pres">
      <dgm:prSet presAssocID="{FA5E9DAD-2E36-4DA3-8537-D7EB88FE84C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19EF4C-D83A-4612-88C5-84DDA3C7D149}" type="pres">
      <dgm:prSet presAssocID="{FA5E9DAD-2E36-4DA3-8537-D7EB88FE84C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B24EC19-70C7-48E0-BF88-1BF1E5C82BC9}" type="pres">
      <dgm:prSet presAssocID="{FA5E9DAD-2E36-4DA3-8537-D7EB88FE84C9}" presName="BalanceSpacing" presStyleCnt="0"/>
      <dgm:spPr/>
    </dgm:pt>
    <dgm:pt modelId="{050A3978-AA05-4F47-95D1-54D632B378E7}" type="pres">
      <dgm:prSet presAssocID="{FA5E9DAD-2E36-4DA3-8537-D7EB88FE84C9}" presName="BalanceSpacing1" presStyleCnt="0"/>
      <dgm:spPr/>
    </dgm:pt>
    <dgm:pt modelId="{D8052A56-99D2-45EB-8401-C488AEC6F4AE}" type="pres">
      <dgm:prSet presAssocID="{FC5E6914-46A8-4E4C-9D93-648A978FE893}" presName="Accent1Text" presStyleLbl="node1" presStyleIdx="1" presStyleCnt="8"/>
      <dgm:spPr/>
      <dgm:t>
        <a:bodyPr/>
        <a:lstStyle/>
        <a:p>
          <a:pPr rtl="1"/>
          <a:endParaRPr lang="he-IL"/>
        </a:p>
      </dgm:t>
    </dgm:pt>
    <dgm:pt modelId="{0E82C594-0D4B-45FD-AA22-1218C76C6A50}" type="pres">
      <dgm:prSet presAssocID="{FC5E6914-46A8-4E4C-9D93-648A978FE893}" presName="spaceBetweenRectangles" presStyleCnt="0"/>
      <dgm:spPr/>
    </dgm:pt>
    <dgm:pt modelId="{3BE83866-2910-41FE-9846-F14B57AA8496}" type="pres">
      <dgm:prSet presAssocID="{FE3EE1B9-236A-4B50-AB6B-42E472A10A43}" presName="composite" presStyleCnt="0"/>
      <dgm:spPr/>
    </dgm:pt>
    <dgm:pt modelId="{D5BF0087-4917-459A-8077-6E459392AB12}" type="pres">
      <dgm:prSet presAssocID="{FE3EE1B9-236A-4B50-AB6B-42E472A10A4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03AACC-116F-4B92-93B2-FB7146E180C5}" type="pres">
      <dgm:prSet presAssocID="{FE3EE1B9-236A-4B50-AB6B-42E472A10A4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F91684-B1B3-4B50-9900-8A7B7793E9E2}" type="pres">
      <dgm:prSet presAssocID="{FE3EE1B9-236A-4B50-AB6B-42E472A10A43}" presName="BalanceSpacing" presStyleCnt="0"/>
      <dgm:spPr/>
    </dgm:pt>
    <dgm:pt modelId="{D0263143-1116-4F4D-93F5-E89BFAEFEE38}" type="pres">
      <dgm:prSet presAssocID="{FE3EE1B9-236A-4B50-AB6B-42E472A10A43}" presName="BalanceSpacing1" presStyleCnt="0"/>
      <dgm:spPr/>
    </dgm:pt>
    <dgm:pt modelId="{1A20F8B5-A473-47EA-908E-D0462C6E7F66}" type="pres">
      <dgm:prSet presAssocID="{14BB20FC-D889-4A50-A149-C38601B45002}" presName="Accent1Text" presStyleLbl="node1" presStyleIdx="3" presStyleCnt="8"/>
      <dgm:spPr/>
      <dgm:t>
        <a:bodyPr/>
        <a:lstStyle/>
        <a:p>
          <a:pPr rtl="1"/>
          <a:endParaRPr lang="he-IL"/>
        </a:p>
      </dgm:t>
    </dgm:pt>
    <dgm:pt modelId="{2DD57E3C-9F76-4420-A53E-F12663D74028}" type="pres">
      <dgm:prSet presAssocID="{14BB20FC-D889-4A50-A149-C38601B45002}" presName="spaceBetweenRectangles" presStyleCnt="0"/>
      <dgm:spPr/>
    </dgm:pt>
    <dgm:pt modelId="{F9AF1828-CEEC-4B9B-91BD-3A1EA9BAF635}" type="pres">
      <dgm:prSet presAssocID="{0147DC13-5C21-4A02-8664-58DF92657E1B}" presName="composite" presStyleCnt="0"/>
      <dgm:spPr/>
    </dgm:pt>
    <dgm:pt modelId="{B1A7DE19-3A5B-4C0C-8B12-F65535A8AA67}" type="pres">
      <dgm:prSet presAssocID="{0147DC13-5C21-4A02-8664-58DF92657E1B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E4B5A9-EEE1-4C9A-9335-384C07DDF635}" type="pres">
      <dgm:prSet presAssocID="{0147DC13-5C21-4A02-8664-58DF92657E1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82E79B-74AA-4E36-9225-51B893055BB9}" type="pres">
      <dgm:prSet presAssocID="{0147DC13-5C21-4A02-8664-58DF92657E1B}" presName="BalanceSpacing" presStyleCnt="0"/>
      <dgm:spPr/>
    </dgm:pt>
    <dgm:pt modelId="{20695B11-C973-4DF4-A8E2-61F00A4DDE74}" type="pres">
      <dgm:prSet presAssocID="{0147DC13-5C21-4A02-8664-58DF92657E1B}" presName="BalanceSpacing1" presStyleCnt="0"/>
      <dgm:spPr/>
    </dgm:pt>
    <dgm:pt modelId="{C0133D0E-3831-4E16-94C0-DED9EE8061DF}" type="pres">
      <dgm:prSet presAssocID="{B3B9D7C7-9951-4DB4-B49B-65BF689AA4BB}" presName="Accent1Text" presStyleLbl="node1" presStyleIdx="5" presStyleCnt="8"/>
      <dgm:spPr/>
      <dgm:t>
        <a:bodyPr/>
        <a:lstStyle/>
        <a:p>
          <a:pPr rtl="1"/>
          <a:endParaRPr lang="he-IL"/>
        </a:p>
      </dgm:t>
    </dgm:pt>
    <dgm:pt modelId="{9B5DBEB1-33AE-4A01-BCF4-F784BD2C2F61}" type="pres">
      <dgm:prSet presAssocID="{B3B9D7C7-9951-4DB4-B49B-65BF689AA4BB}" presName="spaceBetweenRectangles" presStyleCnt="0"/>
      <dgm:spPr/>
    </dgm:pt>
    <dgm:pt modelId="{56B2838F-B842-4E2F-BF34-CDF4ACC55B3A}" type="pres">
      <dgm:prSet presAssocID="{0A2524DF-ED85-4A93-B4F7-45F6510C85A9}" presName="composite" presStyleCnt="0"/>
      <dgm:spPr/>
    </dgm:pt>
    <dgm:pt modelId="{B5412868-FA2D-4F44-848B-940B9EA21880}" type="pres">
      <dgm:prSet presAssocID="{0A2524DF-ED85-4A93-B4F7-45F6510C85A9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A8D0D1-9D03-4656-8644-4F58F6EA3471}" type="pres">
      <dgm:prSet presAssocID="{0A2524DF-ED85-4A93-B4F7-45F6510C85A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3C204EE-1A72-49A7-8A70-E2B5DDFCA49E}" type="pres">
      <dgm:prSet presAssocID="{0A2524DF-ED85-4A93-B4F7-45F6510C85A9}" presName="BalanceSpacing" presStyleCnt="0"/>
      <dgm:spPr/>
    </dgm:pt>
    <dgm:pt modelId="{CFEBBF7E-2DE3-4474-B5D6-C62BF50FFE5E}" type="pres">
      <dgm:prSet presAssocID="{0A2524DF-ED85-4A93-B4F7-45F6510C85A9}" presName="BalanceSpacing1" presStyleCnt="0"/>
      <dgm:spPr/>
    </dgm:pt>
    <dgm:pt modelId="{E248D2D3-F700-4E02-B660-4B3E2E5B8B3D}" type="pres">
      <dgm:prSet presAssocID="{72101DB2-1828-4FD2-9C51-9F208EAE6B57}" presName="Accent1Text" presStyleLbl="node1" presStyleIdx="7" presStyleCnt="8"/>
      <dgm:spPr/>
      <dgm:t>
        <a:bodyPr/>
        <a:lstStyle/>
        <a:p>
          <a:pPr rtl="1"/>
          <a:endParaRPr lang="he-IL"/>
        </a:p>
      </dgm:t>
    </dgm:pt>
  </dgm:ptLst>
  <dgm:cxnLst>
    <dgm:cxn modelId="{85AF35FF-8AD8-4382-AB6A-8AB8D9D713CF}" type="presOf" srcId="{FE3EE1B9-236A-4B50-AB6B-42E472A10A43}" destId="{D5BF0087-4917-459A-8077-6E459392AB12}" srcOrd="0" destOrd="0" presId="urn:microsoft.com/office/officeart/2008/layout/AlternatingHexagons"/>
    <dgm:cxn modelId="{9F100568-C8CA-4A1B-90D8-76E7B774FCE2}" type="presOf" srcId="{FA5E9DAD-2E36-4DA3-8537-D7EB88FE84C9}" destId="{DBAB1365-ADDB-404F-A216-E25222DE64B3}" srcOrd="0" destOrd="0" presId="urn:microsoft.com/office/officeart/2008/layout/AlternatingHexagons"/>
    <dgm:cxn modelId="{1B7BCB62-0FDC-4D94-930F-842C01EE16FF}" type="presOf" srcId="{FC5E6914-46A8-4E4C-9D93-648A978FE893}" destId="{D8052A56-99D2-45EB-8401-C488AEC6F4AE}" srcOrd="0" destOrd="0" presId="urn:microsoft.com/office/officeart/2008/layout/AlternatingHexagons"/>
    <dgm:cxn modelId="{07CD635C-3E10-4948-97E1-A728AE2E2DF4}" srcId="{2A23F0BC-4A16-40C6-9F1B-09C7F2BC77DD}" destId="{0147DC13-5C21-4A02-8664-58DF92657E1B}" srcOrd="2" destOrd="0" parTransId="{AAF3C078-13F7-4EB8-B767-AC057C0D6169}" sibTransId="{B3B9D7C7-9951-4DB4-B49B-65BF689AA4BB}"/>
    <dgm:cxn modelId="{8A144390-4CCE-4CB8-B27B-7E8E10193080}" type="presOf" srcId="{72101DB2-1828-4FD2-9C51-9F208EAE6B57}" destId="{E248D2D3-F700-4E02-B660-4B3E2E5B8B3D}" srcOrd="0" destOrd="0" presId="urn:microsoft.com/office/officeart/2008/layout/AlternatingHexagons"/>
    <dgm:cxn modelId="{2C5C9587-0B31-4C17-995D-356110586F8B}" type="presOf" srcId="{0147DC13-5C21-4A02-8664-58DF92657E1B}" destId="{B1A7DE19-3A5B-4C0C-8B12-F65535A8AA67}" srcOrd="0" destOrd="0" presId="urn:microsoft.com/office/officeart/2008/layout/AlternatingHexagons"/>
    <dgm:cxn modelId="{E9200388-1335-499E-8AD5-AC1DF80D19DD}" srcId="{2A23F0BC-4A16-40C6-9F1B-09C7F2BC77DD}" destId="{FE3EE1B9-236A-4B50-AB6B-42E472A10A43}" srcOrd="1" destOrd="0" parTransId="{D5A33C9F-C108-4123-95FD-6DDDAE00554D}" sibTransId="{14BB20FC-D889-4A50-A149-C38601B45002}"/>
    <dgm:cxn modelId="{0FB8D001-8559-474A-A613-16C669506F82}" srcId="{2A23F0BC-4A16-40C6-9F1B-09C7F2BC77DD}" destId="{FA5E9DAD-2E36-4DA3-8537-D7EB88FE84C9}" srcOrd="0" destOrd="0" parTransId="{4B307030-E167-4CB0-8141-8B4A5E24BA41}" sibTransId="{FC5E6914-46A8-4E4C-9D93-648A978FE893}"/>
    <dgm:cxn modelId="{594EC129-96D7-4983-B531-A6F7C9E82271}" type="presOf" srcId="{B3B9D7C7-9951-4DB4-B49B-65BF689AA4BB}" destId="{C0133D0E-3831-4E16-94C0-DED9EE8061DF}" srcOrd="0" destOrd="0" presId="urn:microsoft.com/office/officeart/2008/layout/AlternatingHexagons"/>
    <dgm:cxn modelId="{2A9B89EB-ECFB-4177-B04C-13B32C992561}" type="presOf" srcId="{14BB20FC-D889-4A50-A149-C38601B45002}" destId="{1A20F8B5-A473-47EA-908E-D0462C6E7F66}" srcOrd="0" destOrd="0" presId="urn:microsoft.com/office/officeart/2008/layout/AlternatingHexagons"/>
    <dgm:cxn modelId="{3BB9A7BA-2E87-41A7-BAA7-04C9FE3057EB}" type="presOf" srcId="{2A23F0BC-4A16-40C6-9F1B-09C7F2BC77DD}" destId="{5044CA8F-35D2-4064-83D0-7D519EF9F573}" srcOrd="0" destOrd="0" presId="urn:microsoft.com/office/officeart/2008/layout/AlternatingHexagons"/>
    <dgm:cxn modelId="{368B4A11-6295-4DFC-927A-9182957AF635}" type="presOf" srcId="{0A2524DF-ED85-4A93-B4F7-45F6510C85A9}" destId="{B5412868-FA2D-4F44-848B-940B9EA21880}" srcOrd="0" destOrd="0" presId="urn:microsoft.com/office/officeart/2008/layout/AlternatingHexagons"/>
    <dgm:cxn modelId="{7B8D7F6D-02EB-4647-BA81-C27B00C1F396}" srcId="{2A23F0BC-4A16-40C6-9F1B-09C7F2BC77DD}" destId="{0A2524DF-ED85-4A93-B4F7-45F6510C85A9}" srcOrd="3" destOrd="0" parTransId="{EE892C47-9470-464A-89D7-E26B5F47F487}" sibTransId="{72101DB2-1828-4FD2-9C51-9F208EAE6B57}"/>
    <dgm:cxn modelId="{7BB8FF7E-DEF1-4D28-89DF-E54E47F5EB7D}" type="presParOf" srcId="{5044CA8F-35D2-4064-83D0-7D519EF9F573}" destId="{384C1628-C2C5-42A5-ADA8-6426DE594922}" srcOrd="0" destOrd="0" presId="urn:microsoft.com/office/officeart/2008/layout/AlternatingHexagons"/>
    <dgm:cxn modelId="{E0881179-E766-43DF-BC34-FA886BB1415E}" type="presParOf" srcId="{384C1628-C2C5-42A5-ADA8-6426DE594922}" destId="{DBAB1365-ADDB-404F-A216-E25222DE64B3}" srcOrd="0" destOrd="0" presId="urn:microsoft.com/office/officeart/2008/layout/AlternatingHexagons"/>
    <dgm:cxn modelId="{2BA74191-BDF5-46D2-BEBA-D7BF4F79DC6E}" type="presParOf" srcId="{384C1628-C2C5-42A5-ADA8-6426DE594922}" destId="{5B19EF4C-D83A-4612-88C5-84DDA3C7D149}" srcOrd="1" destOrd="0" presId="urn:microsoft.com/office/officeart/2008/layout/AlternatingHexagons"/>
    <dgm:cxn modelId="{4F4E1216-9D29-4B75-B5A9-3A7610A7BE2D}" type="presParOf" srcId="{384C1628-C2C5-42A5-ADA8-6426DE594922}" destId="{BB24EC19-70C7-48E0-BF88-1BF1E5C82BC9}" srcOrd="2" destOrd="0" presId="urn:microsoft.com/office/officeart/2008/layout/AlternatingHexagons"/>
    <dgm:cxn modelId="{AF1E074A-2831-4705-947C-833CB9B2043D}" type="presParOf" srcId="{384C1628-C2C5-42A5-ADA8-6426DE594922}" destId="{050A3978-AA05-4F47-95D1-54D632B378E7}" srcOrd="3" destOrd="0" presId="urn:microsoft.com/office/officeart/2008/layout/AlternatingHexagons"/>
    <dgm:cxn modelId="{A07A579C-C051-445B-BA35-228ADA58F428}" type="presParOf" srcId="{384C1628-C2C5-42A5-ADA8-6426DE594922}" destId="{D8052A56-99D2-45EB-8401-C488AEC6F4AE}" srcOrd="4" destOrd="0" presId="urn:microsoft.com/office/officeart/2008/layout/AlternatingHexagons"/>
    <dgm:cxn modelId="{076F2B86-6449-4A3A-9A2E-75168B3D1AC3}" type="presParOf" srcId="{5044CA8F-35D2-4064-83D0-7D519EF9F573}" destId="{0E82C594-0D4B-45FD-AA22-1218C76C6A50}" srcOrd="1" destOrd="0" presId="urn:microsoft.com/office/officeart/2008/layout/AlternatingHexagons"/>
    <dgm:cxn modelId="{B2D8EAEC-B34B-4DBE-BEEC-9F55358213FC}" type="presParOf" srcId="{5044CA8F-35D2-4064-83D0-7D519EF9F573}" destId="{3BE83866-2910-41FE-9846-F14B57AA8496}" srcOrd="2" destOrd="0" presId="urn:microsoft.com/office/officeart/2008/layout/AlternatingHexagons"/>
    <dgm:cxn modelId="{CF138FED-7A7D-461F-B45D-116EC68C4914}" type="presParOf" srcId="{3BE83866-2910-41FE-9846-F14B57AA8496}" destId="{D5BF0087-4917-459A-8077-6E459392AB12}" srcOrd="0" destOrd="0" presId="urn:microsoft.com/office/officeart/2008/layout/AlternatingHexagons"/>
    <dgm:cxn modelId="{7011CA3B-95B7-47AB-9D7B-D35DE432EB70}" type="presParOf" srcId="{3BE83866-2910-41FE-9846-F14B57AA8496}" destId="{C403AACC-116F-4B92-93B2-FB7146E180C5}" srcOrd="1" destOrd="0" presId="urn:microsoft.com/office/officeart/2008/layout/AlternatingHexagons"/>
    <dgm:cxn modelId="{DC55F05D-D665-4C19-A569-B34A90F8BBC2}" type="presParOf" srcId="{3BE83866-2910-41FE-9846-F14B57AA8496}" destId="{3AF91684-B1B3-4B50-9900-8A7B7793E9E2}" srcOrd="2" destOrd="0" presId="urn:microsoft.com/office/officeart/2008/layout/AlternatingHexagons"/>
    <dgm:cxn modelId="{624FA76E-F56F-4DC2-A2A0-4DC38283E53E}" type="presParOf" srcId="{3BE83866-2910-41FE-9846-F14B57AA8496}" destId="{D0263143-1116-4F4D-93F5-E89BFAEFEE38}" srcOrd="3" destOrd="0" presId="urn:microsoft.com/office/officeart/2008/layout/AlternatingHexagons"/>
    <dgm:cxn modelId="{CF31EC9B-BD7A-4CBD-9654-747A458C96C6}" type="presParOf" srcId="{3BE83866-2910-41FE-9846-F14B57AA8496}" destId="{1A20F8B5-A473-47EA-908E-D0462C6E7F66}" srcOrd="4" destOrd="0" presId="urn:microsoft.com/office/officeart/2008/layout/AlternatingHexagons"/>
    <dgm:cxn modelId="{E4783945-EB5F-4588-9C24-9BCD4183A9E2}" type="presParOf" srcId="{5044CA8F-35D2-4064-83D0-7D519EF9F573}" destId="{2DD57E3C-9F76-4420-A53E-F12663D74028}" srcOrd="3" destOrd="0" presId="urn:microsoft.com/office/officeart/2008/layout/AlternatingHexagons"/>
    <dgm:cxn modelId="{3FA68F81-C232-419C-B767-88764DB70C3B}" type="presParOf" srcId="{5044CA8F-35D2-4064-83D0-7D519EF9F573}" destId="{F9AF1828-CEEC-4B9B-91BD-3A1EA9BAF635}" srcOrd="4" destOrd="0" presId="urn:microsoft.com/office/officeart/2008/layout/AlternatingHexagons"/>
    <dgm:cxn modelId="{CFCEC949-D647-4BDA-BF10-B9D1EAC65855}" type="presParOf" srcId="{F9AF1828-CEEC-4B9B-91BD-3A1EA9BAF635}" destId="{B1A7DE19-3A5B-4C0C-8B12-F65535A8AA67}" srcOrd="0" destOrd="0" presId="urn:microsoft.com/office/officeart/2008/layout/AlternatingHexagons"/>
    <dgm:cxn modelId="{C6B5BC5D-BDCF-4E2C-977F-244F565B7EA8}" type="presParOf" srcId="{F9AF1828-CEEC-4B9B-91BD-3A1EA9BAF635}" destId="{14E4B5A9-EEE1-4C9A-9335-384C07DDF635}" srcOrd="1" destOrd="0" presId="urn:microsoft.com/office/officeart/2008/layout/AlternatingHexagons"/>
    <dgm:cxn modelId="{1E7FC25B-EBA3-45BF-838E-C1B7BA225A43}" type="presParOf" srcId="{F9AF1828-CEEC-4B9B-91BD-3A1EA9BAF635}" destId="{5582E79B-74AA-4E36-9225-51B893055BB9}" srcOrd="2" destOrd="0" presId="urn:microsoft.com/office/officeart/2008/layout/AlternatingHexagons"/>
    <dgm:cxn modelId="{0D1A9917-BB92-4030-86AF-D6E92F397592}" type="presParOf" srcId="{F9AF1828-CEEC-4B9B-91BD-3A1EA9BAF635}" destId="{20695B11-C973-4DF4-A8E2-61F00A4DDE74}" srcOrd="3" destOrd="0" presId="urn:microsoft.com/office/officeart/2008/layout/AlternatingHexagons"/>
    <dgm:cxn modelId="{C0846B49-FE6F-40B6-83BF-BBA2DA57A65C}" type="presParOf" srcId="{F9AF1828-CEEC-4B9B-91BD-3A1EA9BAF635}" destId="{C0133D0E-3831-4E16-94C0-DED9EE8061DF}" srcOrd="4" destOrd="0" presId="urn:microsoft.com/office/officeart/2008/layout/AlternatingHexagons"/>
    <dgm:cxn modelId="{CF91F378-8FEA-4C60-BF88-3AAF8075076A}" type="presParOf" srcId="{5044CA8F-35D2-4064-83D0-7D519EF9F573}" destId="{9B5DBEB1-33AE-4A01-BCF4-F784BD2C2F61}" srcOrd="5" destOrd="0" presId="urn:microsoft.com/office/officeart/2008/layout/AlternatingHexagons"/>
    <dgm:cxn modelId="{C6287A1C-5D0C-4159-9AA8-E449B5B94184}" type="presParOf" srcId="{5044CA8F-35D2-4064-83D0-7D519EF9F573}" destId="{56B2838F-B842-4E2F-BF34-CDF4ACC55B3A}" srcOrd="6" destOrd="0" presId="urn:microsoft.com/office/officeart/2008/layout/AlternatingHexagons"/>
    <dgm:cxn modelId="{F58866F9-1BF8-4989-A581-83ADFA338280}" type="presParOf" srcId="{56B2838F-B842-4E2F-BF34-CDF4ACC55B3A}" destId="{B5412868-FA2D-4F44-848B-940B9EA21880}" srcOrd="0" destOrd="0" presId="urn:microsoft.com/office/officeart/2008/layout/AlternatingHexagons"/>
    <dgm:cxn modelId="{928E8711-033A-44DB-9D9B-BBDC7F6F03E8}" type="presParOf" srcId="{56B2838F-B842-4E2F-BF34-CDF4ACC55B3A}" destId="{2BA8D0D1-9D03-4656-8644-4F58F6EA3471}" srcOrd="1" destOrd="0" presId="urn:microsoft.com/office/officeart/2008/layout/AlternatingHexagons"/>
    <dgm:cxn modelId="{B77966F0-3B17-48AB-B915-54B08AA2F419}" type="presParOf" srcId="{56B2838F-B842-4E2F-BF34-CDF4ACC55B3A}" destId="{D3C204EE-1A72-49A7-8A70-E2B5DDFCA49E}" srcOrd="2" destOrd="0" presId="urn:microsoft.com/office/officeart/2008/layout/AlternatingHexagons"/>
    <dgm:cxn modelId="{CB045A4A-30D5-4772-B529-D1310ADF473B}" type="presParOf" srcId="{56B2838F-B842-4E2F-BF34-CDF4ACC55B3A}" destId="{CFEBBF7E-2DE3-4474-B5D6-C62BF50FFE5E}" srcOrd="3" destOrd="0" presId="urn:microsoft.com/office/officeart/2008/layout/AlternatingHexagons"/>
    <dgm:cxn modelId="{C5A3FC67-7CAC-43F6-AEE5-915B3DED7C66}" type="presParOf" srcId="{56B2838F-B842-4E2F-BF34-CDF4ACC55B3A}" destId="{E248D2D3-F700-4E02-B660-4B3E2E5B8B3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58E012-38E1-4B61-B60B-20E38315907D}" type="doc">
      <dgm:prSet loTypeId="urn:microsoft.com/office/officeart/2005/8/layout/hierarchy2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D0CCCDB8-2D6A-40C8-9788-5BD662CBAAE0}">
      <dgm:prSet phldrT="[Text]"/>
      <dgm:spPr/>
      <dgm:t>
        <a:bodyPr/>
        <a:lstStyle/>
        <a:p>
          <a:pPr rtl="1"/>
          <a:r>
            <a:rPr lang="he-IL" dirty="0" smtClean="0"/>
            <a:t>מיצוי הדין</a:t>
          </a:r>
          <a:endParaRPr lang="he-IL" dirty="0"/>
        </a:p>
      </dgm:t>
    </dgm:pt>
    <dgm:pt modelId="{CB263FAE-B77A-4C1A-88BA-253D863CD921}" type="parTrans" cxnId="{9EFDBFB5-05DE-4615-A4C2-F83DF18D209D}">
      <dgm:prSet/>
      <dgm:spPr/>
      <dgm:t>
        <a:bodyPr/>
        <a:lstStyle/>
        <a:p>
          <a:pPr rtl="1"/>
          <a:endParaRPr lang="he-IL"/>
        </a:p>
      </dgm:t>
    </dgm:pt>
    <dgm:pt modelId="{84218007-5671-42E6-9303-DB88DCFEFBC0}" type="sibTrans" cxnId="{9EFDBFB5-05DE-4615-A4C2-F83DF18D209D}">
      <dgm:prSet/>
      <dgm:spPr/>
      <dgm:t>
        <a:bodyPr/>
        <a:lstStyle/>
        <a:p>
          <a:pPr rtl="1"/>
          <a:endParaRPr lang="he-IL"/>
        </a:p>
      </dgm:t>
    </dgm:pt>
    <dgm:pt modelId="{F71344F5-5724-4398-9E04-BA3DACC3EEB5}">
      <dgm:prSet phldrT="[Text]"/>
      <dgm:spPr/>
      <dgm:t>
        <a:bodyPr/>
        <a:lstStyle/>
        <a:p>
          <a:pPr rtl="1"/>
          <a:r>
            <a:rPr lang="he-IL" dirty="0" smtClean="0"/>
            <a:t>משפט</a:t>
          </a:r>
          <a:endParaRPr lang="he-IL" dirty="0"/>
        </a:p>
      </dgm:t>
    </dgm:pt>
    <dgm:pt modelId="{5F73EA55-33A9-431E-B546-AD543AE17C80}" type="parTrans" cxnId="{4813182C-3E75-47AD-AAD6-403EFAD6D493}">
      <dgm:prSet/>
      <dgm:spPr>
        <a:ln>
          <a:headEnd type="arrow" w="med" len="med"/>
          <a:tailEnd type="none" w="med" len="med"/>
        </a:ln>
      </dgm:spPr>
      <dgm:t>
        <a:bodyPr/>
        <a:lstStyle/>
        <a:p>
          <a:pPr rtl="1"/>
          <a:endParaRPr lang="he-IL"/>
        </a:p>
      </dgm:t>
    </dgm:pt>
    <dgm:pt modelId="{C54351BF-1EAE-4199-BF79-067E144D2D32}" type="sibTrans" cxnId="{4813182C-3E75-47AD-AAD6-403EFAD6D493}">
      <dgm:prSet/>
      <dgm:spPr/>
      <dgm:t>
        <a:bodyPr/>
        <a:lstStyle/>
        <a:p>
          <a:pPr rtl="1"/>
          <a:endParaRPr lang="he-IL"/>
        </a:p>
      </dgm:t>
    </dgm:pt>
    <dgm:pt modelId="{1B97B3A8-DD2A-44A3-96B4-EE829BB769AB}">
      <dgm:prSet phldrT="[Text]"/>
      <dgm:spPr/>
      <dgm:t>
        <a:bodyPr/>
        <a:lstStyle/>
        <a:p>
          <a:pPr rtl="1"/>
          <a:r>
            <a:rPr lang="he-IL" dirty="0" smtClean="0"/>
            <a:t>זימון לדין</a:t>
          </a:r>
          <a:endParaRPr lang="he-IL" dirty="0"/>
        </a:p>
      </dgm:t>
    </dgm:pt>
    <dgm:pt modelId="{18D2BD2A-222C-49EE-9D21-69F188799579}" type="parTrans" cxnId="{FBFE8F0D-D822-49DB-9981-82CC732489A0}">
      <dgm:prSet/>
      <dgm:spPr>
        <a:ln>
          <a:headEnd type="arrow" w="med" len="med"/>
          <a:tailEnd type="none" w="med" len="med"/>
        </a:ln>
      </dgm:spPr>
      <dgm:t>
        <a:bodyPr/>
        <a:lstStyle/>
        <a:p>
          <a:pPr rtl="1"/>
          <a:endParaRPr lang="he-IL"/>
        </a:p>
      </dgm:t>
    </dgm:pt>
    <dgm:pt modelId="{935DD926-62F7-462C-989E-74D30F1B21D9}" type="sibTrans" cxnId="{FBFE8F0D-D822-49DB-9981-82CC732489A0}">
      <dgm:prSet/>
      <dgm:spPr/>
      <dgm:t>
        <a:bodyPr/>
        <a:lstStyle/>
        <a:p>
          <a:pPr rtl="1"/>
          <a:endParaRPr lang="he-IL"/>
        </a:p>
      </dgm:t>
    </dgm:pt>
    <dgm:pt modelId="{CC46A751-E395-4281-98A2-166F9F34408C}">
      <dgm:prSet phldrT="[Text]"/>
      <dgm:spPr/>
      <dgm:t>
        <a:bodyPr/>
        <a:lstStyle/>
        <a:p>
          <a:pPr rtl="1"/>
          <a:r>
            <a:rPr lang="he-IL" dirty="0" smtClean="0"/>
            <a:t>פנייה </a:t>
          </a:r>
          <a:r>
            <a:rPr lang="he-IL" dirty="0" err="1" smtClean="0"/>
            <a:t>למפנ"א</a:t>
          </a:r>
          <a:r>
            <a:rPr lang="he-IL" dirty="0" smtClean="0"/>
            <a:t> בבקשה להישפט</a:t>
          </a:r>
          <a:endParaRPr lang="he-IL" dirty="0"/>
        </a:p>
      </dgm:t>
    </dgm:pt>
    <dgm:pt modelId="{6FF29480-459C-4D4A-B6B4-E247521D34DC}" type="parTrans" cxnId="{51209D33-7F75-4DB7-922F-6EDC8AFFED08}">
      <dgm:prSet/>
      <dgm:spPr>
        <a:ln>
          <a:headEnd type="arrow" w="med" len="med"/>
          <a:tailEnd type="none" w="med" len="med"/>
        </a:ln>
      </dgm:spPr>
      <dgm:t>
        <a:bodyPr/>
        <a:lstStyle/>
        <a:p>
          <a:pPr rtl="1"/>
          <a:endParaRPr lang="he-IL"/>
        </a:p>
      </dgm:t>
    </dgm:pt>
    <dgm:pt modelId="{DB3F0967-B4AE-45FB-A397-82B301BF190A}" type="sibTrans" cxnId="{51209D33-7F75-4DB7-922F-6EDC8AFFED08}">
      <dgm:prSet/>
      <dgm:spPr/>
      <dgm:t>
        <a:bodyPr/>
        <a:lstStyle/>
        <a:p>
          <a:pPr rtl="1"/>
          <a:endParaRPr lang="he-IL"/>
        </a:p>
      </dgm:t>
    </dgm:pt>
    <dgm:pt modelId="{974559BB-1344-4430-A14C-50E985BFDD7F}">
      <dgm:prSet phldrT="[Text]"/>
      <dgm:spPr/>
      <dgm:t>
        <a:bodyPr/>
        <a:lstStyle/>
        <a:p>
          <a:pPr rtl="1"/>
          <a:r>
            <a:rPr lang="he-IL" dirty="0" smtClean="0"/>
            <a:t>הישארות במערכת</a:t>
          </a:r>
          <a:endParaRPr lang="he-IL" dirty="0"/>
        </a:p>
      </dgm:t>
    </dgm:pt>
    <dgm:pt modelId="{A461E3C5-6D56-48E3-9C51-7418A1206E13}" type="parTrans" cxnId="{C93CC2D5-1BF0-4C22-9B5F-58025B8EE056}">
      <dgm:prSet/>
      <dgm:spPr/>
      <dgm:t>
        <a:bodyPr/>
        <a:lstStyle/>
        <a:p>
          <a:pPr rtl="1"/>
          <a:endParaRPr lang="he-IL"/>
        </a:p>
      </dgm:t>
    </dgm:pt>
    <dgm:pt modelId="{2AF0CBF0-7D9E-4A20-B59E-9997C4133199}" type="sibTrans" cxnId="{C93CC2D5-1BF0-4C22-9B5F-58025B8EE056}">
      <dgm:prSet/>
      <dgm:spPr/>
      <dgm:t>
        <a:bodyPr/>
        <a:lstStyle/>
        <a:p>
          <a:pPr rtl="1"/>
          <a:endParaRPr lang="he-IL"/>
        </a:p>
      </dgm:t>
    </dgm:pt>
    <dgm:pt modelId="{94436AB2-5957-447B-A25A-CE9C2D470D74}" type="pres">
      <dgm:prSet presAssocID="{DF58E012-38E1-4B61-B60B-20E38315907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EAE7D7E-660D-4134-B9B9-960A9BBB3F4E}" type="pres">
      <dgm:prSet presAssocID="{974559BB-1344-4430-A14C-50E985BFDD7F}" presName="root1" presStyleCnt="0"/>
      <dgm:spPr/>
    </dgm:pt>
    <dgm:pt modelId="{EAA8CD1A-170D-4434-A0B2-241B1FE153AA}" type="pres">
      <dgm:prSet presAssocID="{974559BB-1344-4430-A14C-50E985BFDD7F}" presName="LevelOneTextNode" presStyleLbl="node0" presStyleIdx="0" presStyleCnt="2" custLinFactY="49560" custLinFactNeighborX="3628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ABD8CDF-A7C8-4DC5-8E6B-00A41749B2AE}" type="pres">
      <dgm:prSet presAssocID="{974559BB-1344-4430-A14C-50E985BFDD7F}" presName="level2hierChild" presStyleCnt="0"/>
      <dgm:spPr/>
    </dgm:pt>
    <dgm:pt modelId="{DB646A2C-519B-4630-B656-AE0B4C3E7B5B}" type="pres">
      <dgm:prSet presAssocID="{D0CCCDB8-2D6A-40C8-9788-5BD662CBAAE0}" presName="root1" presStyleCnt="0"/>
      <dgm:spPr/>
    </dgm:pt>
    <dgm:pt modelId="{1BD78FB4-4DDF-4006-9E45-729746577AAC}" type="pres">
      <dgm:prSet presAssocID="{D0CCCDB8-2D6A-40C8-9788-5BD662CBAAE0}" presName="LevelOneTextNode" presStyleLbl="node0" presStyleIdx="1" presStyleCnt="2" custLinFactNeighborX="3628" custLinFactNeighborY="-6682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AD2DE7A-DC2F-4A0C-AACD-1E133A94B91D}" type="pres">
      <dgm:prSet presAssocID="{D0CCCDB8-2D6A-40C8-9788-5BD662CBAAE0}" presName="level2hierChild" presStyleCnt="0"/>
      <dgm:spPr/>
    </dgm:pt>
    <dgm:pt modelId="{3C732772-2E70-4D7F-A6C3-5E274A519AC8}" type="pres">
      <dgm:prSet presAssocID="{5F73EA55-33A9-431E-B546-AD543AE17C80}" presName="conn2-1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D314EE41-6C0D-4C17-8A54-95D1BE7D6DBD}" type="pres">
      <dgm:prSet presAssocID="{5F73EA55-33A9-431E-B546-AD543AE17C80}" presName="connTx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21698100-37CA-4666-A21A-17826BC86D80}" type="pres">
      <dgm:prSet presAssocID="{F71344F5-5724-4398-9E04-BA3DACC3EEB5}" presName="root2" presStyleCnt="0"/>
      <dgm:spPr/>
    </dgm:pt>
    <dgm:pt modelId="{AB1B9794-A3A2-4A7F-B9CF-920885771536}" type="pres">
      <dgm:prSet presAssocID="{F71344F5-5724-4398-9E04-BA3DACC3EEB5}" presName="LevelTwoTextNode" presStyleLbl="node2" presStyleIdx="0" presStyleCnt="1" custLinFactNeighborY="-6451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F16ABDB-383C-4DF9-9A3A-23B7AB56C738}" type="pres">
      <dgm:prSet presAssocID="{F71344F5-5724-4398-9E04-BA3DACC3EEB5}" presName="level3hierChild" presStyleCnt="0"/>
      <dgm:spPr/>
    </dgm:pt>
    <dgm:pt modelId="{E618D53A-9149-431C-A175-3A65F07F0B1A}" type="pres">
      <dgm:prSet presAssocID="{18D2BD2A-222C-49EE-9D21-69F188799579}" presName="conn2-1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7B5BA0B8-C757-4D5C-93DF-EDF84FD4B5B6}" type="pres">
      <dgm:prSet presAssocID="{18D2BD2A-222C-49EE-9D21-69F188799579}" presName="connTx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7F37FD14-4850-4405-AED1-0F4F5C16C7E5}" type="pres">
      <dgm:prSet presAssocID="{1B97B3A8-DD2A-44A3-96B4-EE829BB769AB}" presName="root2" presStyleCnt="0"/>
      <dgm:spPr/>
    </dgm:pt>
    <dgm:pt modelId="{0B8C3FFB-1B26-4FC9-AABB-EA6FF6BB15B7}" type="pres">
      <dgm:prSet presAssocID="{1B97B3A8-DD2A-44A3-96B4-EE829BB769AB}" presName="LevelTwoTextNode" presStyleLbl="node3" presStyleIdx="0" presStyleCnt="2" custLinFactNeighborY="-921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6B3D0EC-16F4-415F-A58A-C5DF60C60CB1}" type="pres">
      <dgm:prSet presAssocID="{1B97B3A8-DD2A-44A3-96B4-EE829BB769AB}" presName="level3hierChild" presStyleCnt="0"/>
      <dgm:spPr/>
    </dgm:pt>
    <dgm:pt modelId="{8F7108B2-07D0-4AC7-8162-3FA203B86791}" type="pres">
      <dgm:prSet presAssocID="{6FF29480-459C-4D4A-B6B4-E247521D34DC}" presName="conn2-1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4B5E6F07-DA83-46DF-8E47-82921632E336}" type="pres">
      <dgm:prSet presAssocID="{6FF29480-459C-4D4A-B6B4-E247521D34DC}" presName="connTx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DE1D7045-669C-4326-A0DE-3A1F62446F44}" type="pres">
      <dgm:prSet presAssocID="{CC46A751-E395-4281-98A2-166F9F34408C}" presName="root2" presStyleCnt="0"/>
      <dgm:spPr/>
    </dgm:pt>
    <dgm:pt modelId="{394A06CE-C1A8-4408-A072-EBC6AA325068}" type="pres">
      <dgm:prSet presAssocID="{CC46A751-E395-4281-98A2-166F9F34408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03018A9-7BB3-49AE-8728-A77C1E2CB0B3}" type="pres">
      <dgm:prSet presAssocID="{CC46A751-E395-4281-98A2-166F9F34408C}" presName="level3hierChild" presStyleCnt="0"/>
      <dgm:spPr/>
    </dgm:pt>
  </dgm:ptLst>
  <dgm:cxnLst>
    <dgm:cxn modelId="{3C6F0208-3847-48CF-8275-7853298E023E}" type="presOf" srcId="{974559BB-1344-4430-A14C-50E985BFDD7F}" destId="{EAA8CD1A-170D-4434-A0B2-241B1FE153AA}" srcOrd="0" destOrd="0" presId="urn:microsoft.com/office/officeart/2005/8/layout/hierarchy2"/>
    <dgm:cxn modelId="{2BDF0380-3908-44A6-A80C-8613DD150BA3}" type="presOf" srcId="{D0CCCDB8-2D6A-40C8-9788-5BD662CBAAE0}" destId="{1BD78FB4-4DDF-4006-9E45-729746577AAC}" srcOrd="0" destOrd="0" presId="urn:microsoft.com/office/officeart/2005/8/layout/hierarchy2"/>
    <dgm:cxn modelId="{C93CC2D5-1BF0-4C22-9B5F-58025B8EE056}" srcId="{DF58E012-38E1-4B61-B60B-20E38315907D}" destId="{974559BB-1344-4430-A14C-50E985BFDD7F}" srcOrd="0" destOrd="0" parTransId="{A461E3C5-6D56-48E3-9C51-7418A1206E13}" sibTransId="{2AF0CBF0-7D9E-4A20-B59E-9997C4133199}"/>
    <dgm:cxn modelId="{5882AC78-F4BE-433E-A8AF-EDEF1DA6B4FA}" type="presOf" srcId="{1B97B3A8-DD2A-44A3-96B4-EE829BB769AB}" destId="{0B8C3FFB-1B26-4FC9-AABB-EA6FF6BB15B7}" srcOrd="0" destOrd="0" presId="urn:microsoft.com/office/officeart/2005/8/layout/hierarchy2"/>
    <dgm:cxn modelId="{0394A7B0-692B-46CB-B582-DDA7C3EC399D}" type="presOf" srcId="{18D2BD2A-222C-49EE-9D21-69F188799579}" destId="{7B5BA0B8-C757-4D5C-93DF-EDF84FD4B5B6}" srcOrd="1" destOrd="0" presId="urn:microsoft.com/office/officeart/2005/8/layout/hierarchy2"/>
    <dgm:cxn modelId="{51209D33-7F75-4DB7-922F-6EDC8AFFED08}" srcId="{F71344F5-5724-4398-9E04-BA3DACC3EEB5}" destId="{CC46A751-E395-4281-98A2-166F9F34408C}" srcOrd="1" destOrd="0" parTransId="{6FF29480-459C-4D4A-B6B4-E247521D34DC}" sibTransId="{DB3F0967-B4AE-45FB-A397-82B301BF190A}"/>
    <dgm:cxn modelId="{E7F46FE8-C2F7-4A60-881D-81C09465C711}" type="presOf" srcId="{18D2BD2A-222C-49EE-9D21-69F188799579}" destId="{E618D53A-9149-431C-A175-3A65F07F0B1A}" srcOrd="0" destOrd="0" presId="urn:microsoft.com/office/officeart/2005/8/layout/hierarchy2"/>
    <dgm:cxn modelId="{996A66A2-F9FC-454D-B3FE-52FD91A5C80F}" type="presOf" srcId="{F71344F5-5724-4398-9E04-BA3DACC3EEB5}" destId="{AB1B9794-A3A2-4A7F-B9CF-920885771536}" srcOrd="0" destOrd="0" presId="urn:microsoft.com/office/officeart/2005/8/layout/hierarchy2"/>
    <dgm:cxn modelId="{FBFE8F0D-D822-49DB-9981-82CC732489A0}" srcId="{F71344F5-5724-4398-9E04-BA3DACC3EEB5}" destId="{1B97B3A8-DD2A-44A3-96B4-EE829BB769AB}" srcOrd="0" destOrd="0" parTransId="{18D2BD2A-222C-49EE-9D21-69F188799579}" sibTransId="{935DD926-62F7-462C-989E-74D30F1B21D9}"/>
    <dgm:cxn modelId="{313AE29E-1CFD-4015-8281-513A05403962}" type="presOf" srcId="{CC46A751-E395-4281-98A2-166F9F34408C}" destId="{394A06CE-C1A8-4408-A072-EBC6AA325068}" srcOrd="0" destOrd="0" presId="urn:microsoft.com/office/officeart/2005/8/layout/hierarchy2"/>
    <dgm:cxn modelId="{9A8FB78F-3EE4-490F-81D3-A9B966BB0704}" type="presOf" srcId="{6FF29480-459C-4D4A-B6B4-E247521D34DC}" destId="{4B5E6F07-DA83-46DF-8E47-82921632E336}" srcOrd="1" destOrd="0" presId="urn:microsoft.com/office/officeart/2005/8/layout/hierarchy2"/>
    <dgm:cxn modelId="{8739D92C-09BE-42A0-8E58-E4018CF5FD10}" type="presOf" srcId="{5F73EA55-33A9-431E-B546-AD543AE17C80}" destId="{D314EE41-6C0D-4C17-8A54-95D1BE7D6DBD}" srcOrd="1" destOrd="0" presId="urn:microsoft.com/office/officeart/2005/8/layout/hierarchy2"/>
    <dgm:cxn modelId="{D6E57A19-582B-4881-AC24-7DA329C4D1C0}" type="presOf" srcId="{5F73EA55-33A9-431E-B546-AD543AE17C80}" destId="{3C732772-2E70-4D7F-A6C3-5E274A519AC8}" srcOrd="0" destOrd="0" presId="urn:microsoft.com/office/officeart/2005/8/layout/hierarchy2"/>
    <dgm:cxn modelId="{4813182C-3E75-47AD-AAD6-403EFAD6D493}" srcId="{D0CCCDB8-2D6A-40C8-9788-5BD662CBAAE0}" destId="{F71344F5-5724-4398-9E04-BA3DACC3EEB5}" srcOrd="0" destOrd="0" parTransId="{5F73EA55-33A9-431E-B546-AD543AE17C80}" sibTransId="{C54351BF-1EAE-4199-BF79-067E144D2D32}"/>
    <dgm:cxn modelId="{8A5515C4-3526-4580-9333-B932E2C7D38D}" type="presOf" srcId="{6FF29480-459C-4D4A-B6B4-E247521D34DC}" destId="{8F7108B2-07D0-4AC7-8162-3FA203B86791}" srcOrd="0" destOrd="0" presId="urn:microsoft.com/office/officeart/2005/8/layout/hierarchy2"/>
    <dgm:cxn modelId="{BC382F21-3452-421C-B286-A13936EFCC94}" type="presOf" srcId="{DF58E012-38E1-4B61-B60B-20E38315907D}" destId="{94436AB2-5957-447B-A25A-CE9C2D470D74}" srcOrd="0" destOrd="0" presId="urn:microsoft.com/office/officeart/2005/8/layout/hierarchy2"/>
    <dgm:cxn modelId="{9EFDBFB5-05DE-4615-A4C2-F83DF18D209D}" srcId="{DF58E012-38E1-4B61-B60B-20E38315907D}" destId="{D0CCCDB8-2D6A-40C8-9788-5BD662CBAAE0}" srcOrd="1" destOrd="0" parTransId="{CB263FAE-B77A-4C1A-88BA-253D863CD921}" sibTransId="{84218007-5671-42E6-9303-DB88DCFEFBC0}"/>
    <dgm:cxn modelId="{FB2535B5-4DDE-484B-B156-41740738A7D9}" type="presParOf" srcId="{94436AB2-5957-447B-A25A-CE9C2D470D74}" destId="{1EAE7D7E-660D-4134-B9B9-960A9BBB3F4E}" srcOrd="0" destOrd="0" presId="urn:microsoft.com/office/officeart/2005/8/layout/hierarchy2"/>
    <dgm:cxn modelId="{950660F0-B286-4475-BA35-68C0F9573B4C}" type="presParOf" srcId="{1EAE7D7E-660D-4134-B9B9-960A9BBB3F4E}" destId="{EAA8CD1A-170D-4434-A0B2-241B1FE153AA}" srcOrd="0" destOrd="0" presId="urn:microsoft.com/office/officeart/2005/8/layout/hierarchy2"/>
    <dgm:cxn modelId="{3D93F055-6364-47B6-AD45-9AF1ED5F0AA3}" type="presParOf" srcId="{1EAE7D7E-660D-4134-B9B9-960A9BBB3F4E}" destId="{8ABD8CDF-A7C8-4DC5-8E6B-00A41749B2AE}" srcOrd="1" destOrd="0" presId="urn:microsoft.com/office/officeart/2005/8/layout/hierarchy2"/>
    <dgm:cxn modelId="{71CE0D21-7DA2-4DE9-B036-EB179A398058}" type="presParOf" srcId="{94436AB2-5957-447B-A25A-CE9C2D470D74}" destId="{DB646A2C-519B-4630-B656-AE0B4C3E7B5B}" srcOrd="1" destOrd="0" presId="urn:microsoft.com/office/officeart/2005/8/layout/hierarchy2"/>
    <dgm:cxn modelId="{B1D37ACE-3C12-42D0-9D20-55DD79F34BC2}" type="presParOf" srcId="{DB646A2C-519B-4630-B656-AE0B4C3E7B5B}" destId="{1BD78FB4-4DDF-4006-9E45-729746577AAC}" srcOrd="0" destOrd="0" presId="urn:microsoft.com/office/officeart/2005/8/layout/hierarchy2"/>
    <dgm:cxn modelId="{4F821B63-4981-4FD6-A20E-8646998453BC}" type="presParOf" srcId="{DB646A2C-519B-4630-B656-AE0B4C3E7B5B}" destId="{0AD2DE7A-DC2F-4A0C-AACD-1E133A94B91D}" srcOrd="1" destOrd="0" presId="urn:microsoft.com/office/officeart/2005/8/layout/hierarchy2"/>
    <dgm:cxn modelId="{C5CC3217-84C0-4C64-8AF5-0B6B2A0EA13D}" type="presParOf" srcId="{0AD2DE7A-DC2F-4A0C-AACD-1E133A94B91D}" destId="{3C732772-2E70-4D7F-A6C3-5E274A519AC8}" srcOrd="0" destOrd="0" presId="urn:microsoft.com/office/officeart/2005/8/layout/hierarchy2"/>
    <dgm:cxn modelId="{16239143-692A-4336-AC9A-F94FA3212228}" type="presParOf" srcId="{3C732772-2E70-4D7F-A6C3-5E274A519AC8}" destId="{D314EE41-6C0D-4C17-8A54-95D1BE7D6DBD}" srcOrd="0" destOrd="0" presId="urn:microsoft.com/office/officeart/2005/8/layout/hierarchy2"/>
    <dgm:cxn modelId="{29FAE313-31AD-4178-93C4-C6B7AD921FD1}" type="presParOf" srcId="{0AD2DE7A-DC2F-4A0C-AACD-1E133A94B91D}" destId="{21698100-37CA-4666-A21A-17826BC86D80}" srcOrd="1" destOrd="0" presId="urn:microsoft.com/office/officeart/2005/8/layout/hierarchy2"/>
    <dgm:cxn modelId="{CCC07ADA-B6FE-4F0F-8C29-1AC59FCFF203}" type="presParOf" srcId="{21698100-37CA-4666-A21A-17826BC86D80}" destId="{AB1B9794-A3A2-4A7F-B9CF-920885771536}" srcOrd="0" destOrd="0" presId="urn:microsoft.com/office/officeart/2005/8/layout/hierarchy2"/>
    <dgm:cxn modelId="{EE835A43-195C-4436-B9A7-78395C81F353}" type="presParOf" srcId="{21698100-37CA-4666-A21A-17826BC86D80}" destId="{7F16ABDB-383C-4DF9-9A3A-23B7AB56C738}" srcOrd="1" destOrd="0" presId="urn:microsoft.com/office/officeart/2005/8/layout/hierarchy2"/>
    <dgm:cxn modelId="{9648D607-DBAE-47EE-A371-5B38DCBC72CB}" type="presParOf" srcId="{7F16ABDB-383C-4DF9-9A3A-23B7AB56C738}" destId="{E618D53A-9149-431C-A175-3A65F07F0B1A}" srcOrd="0" destOrd="0" presId="urn:microsoft.com/office/officeart/2005/8/layout/hierarchy2"/>
    <dgm:cxn modelId="{B220C663-1CA3-4B69-9DA1-95D34F496EF9}" type="presParOf" srcId="{E618D53A-9149-431C-A175-3A65F07F0B1A}" destId="{7B5BA0B8-C757-4D5C-93DF-EDF84FD4B5B6}" srcOrd="0" destOrd="0" presId="urn:microsoft.com/office/officeart/2005/8/layout/hierarchy2"/>
    <dgm:cxn modelId="{72EA7AC3-17EA-4EBB-8808-1A1AF9759835}" type="presParOf" srcId="{7F16ABDB-383C-4DF9-9A3A-23B7AB56C738}" destId="{7F37FD14-4850-4405-AED1-0F4F5C16C7E5}" srcOrd="1" destOrd="0" presId="urn:microsoft.com/office/officeart/2005/8/layout/hierarchy2"/>
    <dgm:cxn modelId="{D2BF71A5-00D5-495A-B6D1-81AC86683D88}" type="presParOf" srcId="{7F37FD14-4850-4405-AED1-0F4F5C16C7E5}" destId="{0B8C3FFB-1B26-4FC9-AABB-EA6FF6BB15B7}" srcOrd="0" destOrd="0" presId="urn:microsoft.com/office/officeart/2005/8/layout/hierarchy2"/>
    <dgm:cxn modelId="{A3A977FC-49AD-44C0-B746-DA85818BC0C7}" type="presParOf" srcId="{7F37FD14-4850-4405-AED1-0F4F5C16C7E5}" destId="{86B3D0EC-16F4-415F-A58A-C5DF60C60CB1}" srcOrd="1" destOrd="0" presId="urn:microsoft.com/office/officeart/2005/8/layout/hierarchy2"/>
    <dgm:cxn modelId="{DC735D04-4EEB-4FD0-98E8-2CC59BEBC245}" type="presParOf" srcId="{7F16ABDB-383C-4DF9-9A3A-23B7AB56C738}" destId="{8F7108B2-07D0-4AC7-8162-3FA203B86791}" srcOrd="2" destOrd="0" presId="urn:microsoft.com/office/officeart/2005/8/layout/hierarchy2"/>
    <dgm:cxn modelId="{62CABC94-9342-45AF-B854-93F7219E6FFC}" type="presParOf" srcId="{8F7108B2-07D0-4AC7-8162-3FA203B86791}" destId="{4B5E6F07-DA83-46DF-8E47-82921632E336}" srcOrd="0" destOrd="0" presId="urn:microsoft.com/office/officeart/2005/8/layout/hierarchy2"/>
    <dgm:cxn modelId="{1A7A067F-C789-41EB-ACD7-B8123D2ABDDA}" type="presParOf" srcId="{7F16ABDB-383C-4DF9-9A3A-23B7AB56C738}" destId="{DE1D7045-669C-4326-A0DE-3A1F62446F44}" srcOrd="3" destOrd="0" presId="urn:microsoft.com/office/officeart/2005/8/layout/hierarchy2"/>
    <dgm:cxn modelId="{59AB1725-932D-49CB-9045-187C1382CB3F}" type="presParOf" srcId="{DE1D7045-669C-4326-A0DE-3A1F62446F44}" destId="{394A06CE-C1A8-4408-A072-EBC6AA325068}" srcOrd="0" destOrd="0" presId="urn:microsoft.com/office/officeart/2005/8/layout/hierarchy2"/>
    <dgm:cxn modelId="{7BA62F2A-DF15-4935-8062-67726736ADBE}" type="presParOf" srcId="{DE1D7045-669C-4326-A0DE-3A1F62446F44}" destId="{E03018A9-7BB3-49AE-8728-A77C1E2CB0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2596C8-6B40-4190-8323-E935241E464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4CB31126-3E7F-4153-814E-23933F78C2D6}">
      <dgm:prSet phldrT="[Text]" custT="1"/>
      <dgm:spPr/>
      <dgm:t>
        <a:bodyPr/>
        <a:lstStyle/>
        <a:p>
          <a:pPr rtl="1"/>
          <a:r>
            <a:rPr lang="he-IL" sz="19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הקלה על עבודת בתי המשפט</a:t>
          </a:r>
          <a:endParaRPr lang="he-IL" sz="19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439AE4-D257-41BB-85DD-4E80926E3FF9}" type="parTrans" cxnId="{3FAD85F1-F3E9-436E-AB4A-44DB447ECBD9}">
      <dgm:prSet/>
      <dgm:spPr/>
      <dgm:t>
        <a:bodyPr/>
        <a:lstStyle/>
        <a:p>
          <a:pPr rtl="1"/>
          <a:endParaRPr lang="he-IL"/>
        </a:p>
      </dgm:t>
    </dgm:pt>
    <dgm:pt modelId="{11DC1F38-5EC3-47BA-9F69-89022E65271B}" type="sibTrans" cxnId="{3FAD85F1-F3E9-436E-AB4A-44DB447ECBD9}">
      <dgm:prSet/>
      <dgm:spPr/>
      <dgm:t>
        <a:bodyPr/>
        <a:lstStyle/>
        <a:p>
          <a:pPr rtl="1"/>
          <a:endParaRPr lang="he-IL"/>
        </a:p>
      </dgm:t>
    </dgm:pt>
    <dgm:pt modelId="{A64DA785-16ED-44ED-A36E-281712723187}">
      <dgm:prSet phldrT="[Text]"/>
      <dgm:spPr/>
      <dgm:t>
        <a:bodyPr/>
        <a:lstStyle/>
        <a:p>
          <a:pPr rtl="1"/>
          <a:r>
            <a:rPr lang="he-I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מיצוי הדין עם יותר עברייני תנועה</a:t>
          </a:r>
          <a:endParaRPr lang="he-I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0A4A20B-1B5C-4BD7-8EFE-72743A268FE0}" type="parTrans" cxnId="{8779BDC0-4249-4E21-A17B-00DD184293F3}">
      <dgm:prSet/>
      <dgm:spPr/>
      <dgm:t>
        <a:bodyPr/>
        <a:lstStyle/>
        <a:p>
          <a:pPr rtl="1"/>
          <a:endParaRPr lang="he-IL"/>
        </a:p>
      </dgm:t>
    </dgm:pt>
    <dgm:pt modelId="{8DD49369-FD07-43E0-813B-F92E9417F93C}" type="sibTrans" cxnId="{8779BDC0-4249-4E21-A17B-00DD184293F3}">
      <dgm:prSet/>
      <dgm:spPr/>
      <dgm:t>
        <a:bodyPr/>
        <a:lstStyle/>
        <a:p>
          <a:pPr rtl="1"/>
          <a:endParaRPr lang="he-IL"/>
        </a:p>
      </dgm:t>
    </dgm:pt>
    <dgm:pt modelId="{F52006D7-3E74-4F08-81E9-7527B8B74816}">
      <dgm:prSet phldrT="[Text]"/>
      <dgm:spPr/>
      <dgm:t>
        <a:bodyPr/>
        <a:lstStyle/>
        <a:p>
          <a:pPr rtl="1"/>
          <a:r>
            <a:rPr lang="he-I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צמצום כמות תאונות הדרכים</a:t>
          </a:r>
          <a:endParaRPr lang="he-I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103F99-460B-4553-8BFD-F4F24951D85C}" type="parTrans" cxnId="{4E106AF8-AD9F-4985-AA5C-C7D450437947}">
      <dgm:prSet/>
      <dgm:spPr/>
      <dgm:t>
        <a:bodyPr/>
        <a:lstStyle/>
        <a:p>
          <a:pPr rtl="1"/>
          <a:endParaRPr lang="he-IL"/>
        </a:p>
      </dgm:t>
    </dgm:pt>
    <dgm:pt modelId="{C852D9D6-574E-4183-B4AA-35B8890A9BB8}" type="sibTrans" cxnId="{4E106AF8-AD9F-4985-AA5C-C7D450437947}">
      <dgm:prSet/>
      <dgm:spPr/>
      <dgm:t>
        <a:bodyPr/>
        <a:lstStyle/>
        <a:p>
          <a:pPr rtl="1"/>
          <a:endParaRPr lang="he-IL"/>
        </a:p>
      </dgm:t>
    </dgm:pt>
    <dgm:pt modelId="{18F295FA-3F06-4332-B171-55D9F37A503B}" type="pres">
      <dgm:prSet presAssocID="{D52596C8-6B40-4190-8323-E935241E464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695BAC9-3AD9-4984-A0D6-317823469302}" type="pres">
      <dgm:prSet presAssocID="{4CB31126-3E7F-4153-814E-23933F78C2D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D922EB-9A69-4362-8E0F-AA040F2544C2}" type="pres">
      <dgm:prSet presAssocID="{11DC1F38-5EC3-47BA-9F69-89022E65271B}" presName="parTxOnlySpace" presStyleCnt="0"/>
      <dgm:spPr/>
    </dgm:pt>
    <dgm:pt modelId="{2EA90BFF-7914-4142-BD7C-34B5CD66F153}" type="pres">
      <dgm:prSet presAssocID="{A64DA785-16ED-44ED-A36E-28171272318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E69239-F09E-4C32-8DF0-80FF889EF362}" type="pres">
      <dgm:prSet presAssocID="{8DD49369-FD07-43E0-813B-F92E9417F93C}" presName="parTxOnlySpace" presStyleCnt="0"/>
      <dgm:spPr/>
    </dgm:pt>
    <dgm:pt modelId="{324AED21-71EA-415F-81AB-CDE1D1CBE275}" type="pres">
      <dgm:prSet presAssocID="{F52006D7-3E74-4F08-81E9-7527B8B7481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33D58A8-4505-4489-9384-E102346A1A13}" type="presOf" srcId="{D52596C8-6B40-4190-8323-E935241E464C}" destId="{18F295FA-3F06-4332-B171-55D9F37A503B}" srcOrd="0" destOrd="0" presId="urn:microsoft.com/office/officeart/2005/8/layout/chevron1"/>
    <dgm:cxn modelId="{56E9D8DF-EF3E-48B6-A0F4-B15D5C9E4462}" type="presOf" srcId="{F52006D7-3E74-4F08-81E9-7527B8B74816}" destId="{324AED21-71EA-415F-81AB-CDE1D1CBE275}" srcOrd="0" destOrd="0" presId="urn:microsoft.com/office/officeart/2005/8/layout/chevron1"/>
    <dgm:cxn modelId="{8779BDC0-4249-4E21-A17B-00DD184293F3}" srcId="{D52596C8-6B40-4190-8323-E935241E464C}" destId="{A64DA785-16ED-44ED-A36E-281712723187}" srcOrd="1" destOrd="0" parTransId="{70A4A20B-1B5C-4BD7-8EFE-72743A268FE0}" sibTransId="{8DD49369-FD07-43E0-813B-F92E9417F93C}"/>
    <dgm:cxn modelId="{5160DAB6-3E22-453D-BF18-D99C009A34A7}" type="presOf" srcId="{4CB31126-3E7F-4153-814E-23933F78C2D6}" destId="{7695BAC9-3AD9-4984-A0D6-317823469302}" srcOrd="0" destOrd="0" presId="urn:microsoft.com/office/officeart/2005/8/layout/chevron1"/>
    <dgm:cxn modelId="{4A02ABBB-4356-4832-B1FF-F8856948B4B4}" type="presOf" srcId="{A64DA785-16ED-44ED-A36E-281712723187}" destId="{2EA90BFF-7914-4142-BD7C-34B5CD66F153}" srcOrd="0" destOrd="0" presId="urn:microsoft.com/office/officeart/2005/8/layout/chevron1"/>
    <dgm:cxn modelId="{4E106AF8-AD9F-4985-AA5C-C7D450437947}" srcId="{D52596C8-6B40-4190-8323-E935241E464C}" destId="{F52006D7-3E74-4F08-81E9-7527B8B74816}" srcOrd="2" destOrd="0" parTransId="{BD103F99-460B-4553-8BFD-F4F24951D85C}" sibTransId="{C852D9D6-574E-4183-B4AA-35B8890A9BB8}"/>
    <dgm:cxn modelId="{3FAD85F1-F3E9-436E-AB4A-44DB447ECBD9}" srcId="{D52596C8-6B40-4190-8323-E935241E464C}" destId="{4CB31126-3E7F-4153-814E-23933F78C2D6}" srcOrd="0" destOrd="0" parTransId="{8D439AE4-D257-41BB-85DD-4E80926E3FF9}" sibTransId="{11DC1F38-5EC3-47BA-9F69-89022E65271B}"/>
    <dgm:cxn modelId="{63A26090-3DE5-4A22-8073-FF77EC8B7E75}" type="presParOf" srcId="{18F295FA-3F06-4332-B171-55D9F37A503B}" destId="{7695BAC9-3AD9-4984-A0D6-317823469302}" srcOrd="0" destOrd="0" presId="urn:microsoft.com/office/officeart/2005/8/layout/chevron1"/>
    <dgm:cxn modelId="{AEFEB501-BCC1-48DF-B42E-F3278DFB3D49}" type="presParOf" srcId="{18F295FA-3F06-4332-B171-55D9F37A503B}" destId="{DCD922EB-9A69-4362-8E0F-AA040F2544C2}" srcOrd="1" destOrd="0" presId="urn:microsoft.com/office/officeart/2005/8/layout/chevron1"/>
    <dgm:cxn modelId="{CFFFA782-51FF-4AD1-81DB-F5C6F24D224B}" type="presParOf" srcId="{18F295FA-3F06-4332-B171-55D9F37A503B}" destId="{2EA90BFF-7914-4142-BD7C-34B5CD66F153}" srcOrd="2" destOrd="0" presId="urn:microsoft.com/office/officeart/2005/8/layout/chevron1"/>
    <dgm:cxn modelId="{1557BB66-7D62-4B25-BF19-B81BC60F6581}" type="presParOf" srcId="{18F295FA-3F06-4332-B171-55D9F37A503B}" destId="{BCE69239-F09E-4C32-8DF0-80FF889EF362}" srcOrd="3" destOrd="0" presId="urn:microsoft.com/office/officeart/2005/8/layout/chevron1"/>
    <dgm:cxn modelId="{5741C3FA-C23A-477D-A5C8-4A2AC21FAA43}" type="presParOf" srcId="{18F295FA-3F06-4332-B171-55D9F37A503B}" destId="{324AED21-71EA-415F-81AB-CDE1D1CBE27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0A3DD-2F01-46D4-8AE7-ADB4A3A64D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BAD2197-3BF0-423C-B50A-B25402FA8AD3}">
      <dgm:prSet phldrT="[טקסט]"/>
      <dgm:spPr/>
      <dgm:t>
        <a:bodyPr/>
        <a:lstStyle/>
        <a:p>
          <a:pPr rtl="1"/>
          <a:r>
            <a:rPr lang="he-IL" dirty="0" smtClean="0">
              <a:latin typeface="Tahoma" pitchFamily="34" charset="0"/>
              <a:ea typeface="Tahoma" pitchFamily="34" charset="0"/>
              <a:cs typeface="Tahoma" pitchFamily="34" charset="0"/>
            </a:rPr>
            <a:t>תמריצים</a:t>
          </a:r>
          <a:endParaRPr lang="he-I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DFDF5E-82D5-499A-928D-2CFD45B48D2C}" type="parTrans" cxnId="{EDE53BC0-F760-49F4-B97C-15F33EDAB5AA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04519B-B0CA-48C5-AACA-6271D09DD928}" type="sibTrans" cxnId="{EDE53BC0-F760-49F4-B97C-15F33EDAB5AA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A7C568-8B42-44A7-B847-D2325E444179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תשלום הקנס כ</a:t>
          </a:r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פיקדון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עד למשפט</a:t>
          </a:r>
          <a:endParaRPr lang="he-IL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E3B8CD6-1870-436D-B053-D164D21ED86B}" type="parTrans" cxnId="{321DD996-1314-43E8-BBFB-8EB3E4698906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524733-3926-4010-B9A8-DF4DA2E864FF}" type="sibTrans" cxnId="{321DD996-1314-43E8-BBFB-8EB3E4698906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A1E164-4D48-4A85-9C86-26485D062154}">
      <dgm:prSet phldrT="[טקסט]"/>
      <dgm:spPr/>
      <dgm:t>
        <a:bodyPr/>
        <a:lstStyle/>
        <a:p>
          <a:pPr rtl="1"/>
          <a:r>
            <a:rPr lang="he-IL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תחנת ביניים לערעור</a:t>
          </a:r>
          <a:endParaRPr lang="he-IL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B7F590-1115-4644-8DBE-84998DB3C9C5}" type="parTrans" cxnId="{8C1A6D09-7C8E-4808-89BD-2A9BF5136029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63390A-6132-46CE-8ED0-7F1E10D2DE30}" type="sibTrans" cxnId="{8C1A6D09-7C8E-4808-89BD-2A9BF5136029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0DB50CB-FC64-4A4A-8090-CC37C1A9B931}">
      <dgm:prSet phldrT="[טקסט]"/>
      <dgm:spPr/>
      <dgm:t>
        <a:bodyPr/>
        <a:lstStyle/>
        <a:p>
          <a:pPr rtl="1"/>
          <a:r>
            <a:rPr lang="he-IL" dirty="0" smtClean="0">
              <a:latin typeface="Tahoma" pitchFamily="34" charset="0"/>
              <a:ea typeface="Tahoma" pitchFamily="34" charset="0"/>
              <a:cs typeface="Tahoma" pitchFamily="34" charset="0"/>
            </a:rPr>
            <a:t>המטרה - יצירת "מחסום פסיכולוגי" – הרתעה מערעור לצד מתן אופציה משתלמת</a:t>
          </a:r>
          <a:endParaRPr lang="he-I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C7F91C-37AB-4F1A-807E-4A80EB135DFE}" type="parTrans" cxnId="{4E2D6E01-393F-4E59-8042-56740A4C9829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6E3ECE-77A8-4341-8BA7-1BD4D513797A}" type="sibTrans" cxnId="{4E2D6E01-393F-4E59-8042-56740A4C9829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6EAC023-786A-44A4-B2C6-598B269E896B}">
      <dgm:prSet phldrT="[טקסט]"/>
      <dgm:spPr/>
      <dgm:t>
        <a:bodyPr/>
        <a:lstStyle/>
        <a:p>
          <a:pPr rtl="1"/>
          <a:r>
            <a:rPr lang="he-IL" dirty="0" smtClean="0">
              <a:latin typeface="Tahoma" pitchFamily="34" charset="0"/>
              <a:ea typeface="Tahoma" pitchFamily="34" charset="0"/>
              <a:cs typeface="Tahoma" pitchFamily="34" charset="0"/>
            </a:rPr>
            <a:t>שיפורים ורעיונות</a:t>
          </a:r>
          <a:endParaRPr lang="he-I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8CCF77B-FB15-4B8D-9EAB-E703E9381114}" type="parTrans" cxnId="{C5A76274-8384-4E97-B093-058DE333B3CF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BD3EC91-7941-42B1-BE75-300893791BAA}" type="sibTrans" cxnId="{C5A76274-8384-4E97-B093-058DE333B3CF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61D90F-D13E-4289-BA43-AAC0CF2F9B84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מצלמות בניידות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משטרה.</a:t>
          </a:r>
          <a:endParaRPr lang="he-IL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D597F8-17EF-414D-AB2A-3AC6DDEA3058}" type="parTrans" cxnId="{2083F495-3584-4566-8EC8-308DC73DEBDD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F74572-3992-409D-A162-DD3B5A26BB81}" type="sibTrans" cxnId="{2083F495-3584-4566-8EC8-308DC73DEBDD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EFFB10-E0EE-40F4-BAD3-95E191B1DD32}">
      <dgm:prSet/>
      <dgm:spPr/>
      <dgm:t>
        <a:bodyPr/>
        <a:lstStyle/>
        <a:p>
          <a:pPr rtl="1"/>
          <a:r>
            <a:rPr lang="he-IL" dirty="0" smtClean="0">
              <a:latin typeface="Tahoma" pitchFamily="34" charset="0"/>
              <a:ea typeface="Tahoma" pitchFamily="34" charset="0"/>
              <a:cs typeface="Tahoma" pitchFamily="34" charset="0"/>
            </a:rPr>
            <a:t>השיטה – סמכות ביניים לערעור לפני הגעה לבימ"ש בברירות משפט</a:t>
          </a:r>
        </a:p>
      </dgm:t>
    </dgm:pt>
    <dgm:pt modelId="{7242212A-F0F0-4090-8F95-D9829F8B94E0}" type="parTrans" cxnId="{9FDCA157-D753-486A-B5B9-ADCADAC13893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B0A985-EBC8-4009-B524-0B9D75BE9695}" type="sibTrans" cxnId="{9FDCA157-D753-486A-B5B9-ADCADAC13893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4C30A-2159-4927-9384-FC8275E23D01}">
      <dgm:prSet custT="1"/>
      <dgm:spPr/>
      <dgm:t>
        <a:bodyPr/>
        <a:lstStyle/>
        <a:p>
          <a:pPr rtl="1"/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חובת צילום לשוטר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הוספת תמונה לכל דו"ח.</a:t>
          </a:r>
        </a:p>
      </dgm:t>
    </dgm:pt>
    <dgm:pt modelId="{7121BD9C-C7E0-4966-9343-3B45B275BED0}" type="parTrans" cxnId="{F6D3AFE1-0132-4E15-A380-58D19342EE15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1A7B9B-F077-4EE0-8628-62D8DA8D368F}" type="sibTrans" cxnId="{F6D3AFE1-0132-4E15-A380-58D19342EE15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CDB6DF-F83D-4B2F-B988-68003AE768AB}">
      <dgm:prSet custT="1"/>
      <dgm:spPr/>
      <dgm:t>
        <a:bodyPr/>
        <a:lstStyle/>
        <a:p>
          <a:pPr rtl="1"/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צילום ע"י אזרח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כניסה מדורגת </a:t>
          </a:r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לשימוש כחומר חקירה</a:t>
          </a:r>
        </a:p>
      </dgm:t>
    </dgm:pt>
    <dgm:pt modelId="{EFB6CD10-9092-45F1-834C-63ED2D556B95}" type="parTrans" cxnId="{D1C13BA6-3DAD-4E52-96B1-06C2BFA1997E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882988-0657-4FE2-9060-F0F8116D21B3}" type="sibTrans" cxnId="{D1C13BA6-3DAD-4E52-96B1-06C2BFA1997E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F5C5B87-24C0-4220-9470-2F0EDA0E5D32}">
      <dgm:prSet custT="1"/>
      <dgm:spPr/>
      <dgm:t>
        <a:bodyPr/>
        <a:lstStyle/>
        <a:p>
          <a:pPr rtl="1"/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העברת  כלל מצלמות המהירות ל</a:t>
          </a:r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מצב צילום נתיב נגדי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, (צילום פני הנהג להעלאת רמת הזיהוי) </a:t>
          </a:r>
          <a:endParaRPr lang="he-IL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05FAEB-0DEA-4D51-B800-E89DFCB25A24}" type="parTrans" cxnId="{28808240-01F1-40E1-8D6A-A608B44BCB8C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D661472-F50F-465F-874A-EDABA8ED3110}" type="sibTrans" cxnId="{28808240-01F1-40E1-8D6A-A608B44BCB8C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CB708A-D939-4CE1-99D7-E409CD564C26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ביטול הנקודות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לעבירות קלות </a:t>
          </a:r>
          <a:endParaRPr lang="he-IL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7EE137-98E2-448F-B713-56EC55DB0199}" type="parTrans" cxnId="{B84F1F90-30BF-47EB-A579-CC1FC308BFD9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E62518-E314-4E89-AA71-C1C9A9FCE60C}" type="sibTrans" cxnId="{B84F1F90-30BF-47EB-A579-CC1FC308BFD9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680F31B-6107-4266-805B-57F7F0517796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העלאת גובה הקנסות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ובמקביל </a:t>
          </a:r>
          <a:r>
            <a:rPr lang="he-IL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הנחה</a:t>
          </a:r>
          <a:r>
            <a:rPr lang="he-IL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לאזרח שמשלם בפרק זמן קצר.</a:t>
          </a:r>
          <a:endParaRPr lang="he-IL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5FCB392-2C3B-40F6-9A90-929C990D7D39}" type="parTrans" cxnId="{D5BF5EB3-C466-4020-93EA-5C31AE3E8C70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B5CAC7-4CEB-4A13-A932-77D13E1B2F21}" type="sibTrans" cxnId="{D5BF5EB3-C466-4020-93EA-5C31AE3E8C70}">
      <dgm:prSet/>
      <dgm:spPr/>
      <dgm:t>
        <a:bodyPr/>
        <a:lstStyle/>
        <a:p>
          <a:pPr rtl="1"/>
          <a:endParaRPr lang="he-I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F269DF-9486-4D42-A2EE-8414FE351590}" type="pres">
      <dgm:prSet presAssocID="{4090A3DD-2F01-46D4-8AE7-ADB4A3A64D8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2F74F07-B149-404C-85BA-6C28785F1BF2}" type="pres">
      <dgm:prSet presAssocID="{8BAD2197-3BF0-423C-B50A-B25402FA8AD3}" presName="linNode" presStyleCnt="0"/>
      <dgm:spPr/>
    </dgm:pt>
    <dgm:pt modelId="{E9E38E45-3055-4411-B2FB-8844DA6A405B}" type="pres">
      <dgm:prSet presAssocID="{8BAD2197-3BF0-423C-B50A-B25402FA8AD3}" presName="parentText" presStyleLbl="node1" presStyleIdx="0" presStyleCnt="3" custScaleX="55826" custScaleY="122970" custLinFactNeighborX="10976" custLinFactNeighborY="169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8049FD-61A0-4033-A5EA-B6E160C9F23F}" type="pres">
      <dgm:prSet presAssocID="{8BAD2197-3BF0-423C-B50A-B25402FA8AD3}" presName="descendantText" presStyleLbl="alignAccFollowNode1" presStyleIdx="0" presStyleCnt="3" custScaleX="121951" custScaleY="1449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7418FC-059C-44DE-B8C0-21BF2E317B5B}" type="pres">
      <dgm:prSet presAssocID="{8E04519B-B0CA-48C5-AACA-6271D09DD928}" presName="sp" presStyleCnt="0"/>
      <dgm:spPr/>
    </dgm:pt>
    <dgm:pt modelId="{F9665747-472D-4D4B-8553-AB7485CE6A61}" type="pres">
      <dgm:prSet presAssocID="{97A1E164-4D48-4A85-9C86-26485D062154}" presName="linNode" presStyleCnt="0"/>
      <dgm:spPr/>
    </dgm:pt>
    <dgm:pt modelId="{54DE0575-1276-46F0-A4E9-9C18CDC082FF}" type="pres">
      <dgm:prSet presAssocID="{97A1E164-4D48-4A85-9C86-26485D062154}" presName="parentText" presStyleLbl="node1" presStyleIdx="1" presStyleCnt="3" custScaleX="55826" custScaleY="132033" custLinFactNeighborX="10976" custLinFactNeighborY="169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833CF5-E592-462B-88EE-24C67B0D18E8}" type="pres">
      <dgm:prSet presAssocID="{97A1E164-4D48-4A85-9C86-26485D062154}" presName="descendantText" presStyleLbl="alignAccFollowNode1" presStyleIdx="1" presStyleCnt="3" custScaleX="1222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A6AEA5-FAED-4A4E-B886-8F974CE7AAD6}" type="pres">
      <dgm:prSet presAssocID="{3363390A-6132-46CE-8ED0-7F1E10D2DE30}" presName="sp" presStyleCnt="0"/>
      <dgm:spPr/>
    </dgm:pt>
    <dgm:pt modelId="{2B61E365-063A-4EA9-B7B9-12BA8BDF1E67}" type="pres">
      <dgm:prSet presAssocID="{E6EAC023-786A-44A4-B2C6-598B269E896B}" presName="linNode" presStyleCnt="0"/>
      <dgm:spPr/>
    </dgm:pt>
    <dgm:pt modelId="{5C87B7BF-2493-49A2-B29A-C086AFE560C1}" type="pres">
      <dgm:prSet presAssocID="{E6EAC023-786A-44A4-B2C6-598B269E896B}" presName="parentText" presStyleLbl="node1" presStyleIdx="2" presStyleCnt="3" custScaleX="55826" custScaleY="130071" custLinFactNeighborX="10976" custLinFactNeighborY="169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061485-CB77-4873-B4E2-BB1A9CBA9680}" type="pres">
      <dgm:prSet presAssocID="{E6EAC023-786A-44A4-B2C6-598B269E896B}" presName="descendantText" presStyleLbl="alignAccFollowNode1" presStyleIdx="2" presStyleCnt="3" custScaleX="121951" custScaleY="1777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84F1F90-30BF-47EB-A579-CC1FC308BFD9}" srcId="{8BAD2197-3BF0-423C-B50A-B25402FA8AD3}" destId="{F7CB708A-D939-4CE1-99D7-E409CD564C26}" srcOrd="1" destOrd="0" parTransId="{297EE137-98E2-448F-B713-56EC55DB0199}" sibTransId="{F2E62518-E314-4E89-AA71-C1C9A9FCE60C}"/>
    <dgm:cxn modelId="{C5A76274-8384-4E97-B093-058DE333B3CF}" srcId="{4090A3DD-2F01-46D4-8AE7-ADB4A3A64D85}" destId="{E6EAC023-786A-44A4-B2C6-598B269E896B}" srcOrd="2" destOrd="0" parTransId="{48CCF77B-FB15-4B8D-9EAB-E703E9381114}" sibTransId="{4BD3EC91-7941-42B1-BE75-300893791BAA}"/>
    <dgm:cxn modelId="{8C452695-E668-4393-8EDF-90BCEC6385AC}" type="presOf" srcId="{E6EAC023-786A-44A4-B2C6-598B269E896B}" destId="{5C87B7BF-2493-49A2-B29A-C086AFE560C1}" srcOrd="0" destOrd="0" presId="urn:microsoft.com/office/officeart/2005/8/layout/vList5"/>
    <dgm:cxn modelId="{D1C13BA6-3DAD-4E52-96B1-06C2BFA1997E}" srcId="{E6EAC023-786A-44A4-B2C6-598B269E896B}" destId="{B6CDB6DF-F83D-4B2F-B988-68003AE768AB}" srcOrd="2" destOrd="0" parTransId="{EFB6CD10-9092-45F1-834C-63ED2D556B95}" sibTransId="{96882988-0657-4FE2-9060-F0F8116D21B3}"/>
    <dgm:cxn modelId="{6D8ABFC5-0A34-4614-8528-A5E9024025D5}" type="presOf" srcId="{C680F31B-6107-4266-805B-57F7F0517796}" destId="{9E8049FD-61A0-4033-A5EA-B6E160C9F23F}" srcOrd="0" destOrd="2" presId="urn:microsoft.com/office/officeart/2005/8/layout/vList5"/>
    <dgm:cxn modelId="{028F6229-2BE9-4EF8-8015-5B26D5C5C638}" type="presOf" srcId="{6F14C30A-2159-4927-9384-FC8275E23D01}" destId="{D2061485-CB77-4873-B4E2-BB1A9CBA9680}" srcOrd="0" destOrd="1" presId="urn:microsoft.com/office/officeart/2005/8/layout/vList5"/>
    <dgm:cxn modelId="{2083F495-3584-4566-8EC8-308DC73DEBDD}" srcId="{E6EAC023-786A-44A4-B2C6-598B269E896B}" destId="{EC61D90F-D13E-4289-BA43-AAC0CF2F9B84}" srcOrd="0" destOrd="0" parTransId="{E8D597F8-17EF-414D-AB2A-3AC6DDEA3058}" sibTransId="{77F74572-3992-409D-A162-DD3B5A26BB81}"/>
    <dgm:cxn modelId="{48EC0AE4-B622-42F1-9FD1-D735DFD7B0BC}" type="presOf" srcId="{5F5C5B87-24C0-4220-9470-2F0EDA0E5D32}" destId="{D2061485-CB77-4873-B4E2-BB1A9CBA9680}" srcOrd="0" destOrd="3" presId="urn:microsoft.com/office/officeart/2005/8/layout/vList5"/>
    <dgm:cxn modelId="{9FDCA157-D753-486A-B5B9-ADCADAC13893}" srcId="{97A1E164-4D48-4A85-9C86-26485D062154}" destId="{ACEFFB10-E0EE-40F4-BAD3-95E191B1DD32}" srcOrd="1" destOrd="0" parTransId="{7242212A-F0F0-4090-8F95-D9829F8B94E0}" sibTransId="{54B0A985-EBC8-4009-B524-0B9D75BE9695}"/>
    <dgm:cxn modelId="{1886FC32-35FD-498A-BAAB-126B1D11BDE2}" type="presOf" srcId="{8BAD2197-3BF0-423C-B50A-B25402FA8AD3}" destId="{E9E38E45-3055-4411-B2FB-8844DA6A405B}" srcOrd="0" destOrd="0" presId="urn:microsoft.com/office/officeart/2005/8/layout/vList5"/>
    <dgm:cxn modelId="{3226010C-51C0-4866-B572-95DD313666EF}" type="presOf" srcId="{F7CB708A-D939-4CE1-99D7-E409CD564C26}" destId="{9E8049FD-61A0-4033-A5EA-B6E160C9F23F}" srcOrd="0" destOrd="1" presId="urn:microsoft.com/office/officeart/2005/8/layout/vList5"/>
    <dgm:cxn modelId="{2DAC119E-C57D-46AF-8491-3610A285F6F3}" type="presOf" srcId="{95A7C568-8B42-44A7-B847-D2325E444179}" destId="{9E8049FD-61A0-4033-A5EA-B6E160C9F23F}" srcOrd="0" destOrd="0" presId="urn:microsoft.com/office/officeart/2005/8/layout/vList5"/>
    <dgm:cxn modelId="{8C1A6D09-7C8E-4808-89BD-2A9BF5136029}" srcId="{4090A3DD-2F01-46D4-8AE7-ADB4A3A64D85}" destId="{97A1E164-4D48-4A85-9C86-26485D062154}" srcOrd="1" destOrd="0" parTransId="{1DB7F590-1115-4644-8DBE-84998DB3C9C5}" sibTransId="{3363390A-6132-46CE-8ED0-7F1E10D2DE30}"/>
    <dgm:cxn modelId="{4E2D6E01-393F-4E59-8042-56740A4C9829}" srcId="{97A1E164-4D48-4A85-9C86-26485D062154}" destId="{C0DB50CB-FC64-4A4A-8090-CC37C1A9B931}" srcOrd="0" destOrd="0" parTransId="{C2C7F91C-37AB-4F1A-807E-4A80EB135DFE}" sibTransId="{216E3ECE-77A8-4341-8BA7-1BD4D513797A}"/>
    <dgm:cxn modelId="{84C08CFA-7397-49F3-8C65-D1A92B48FDD4}" type="presOf" srcId="{C0DB50CB-FC64-4A4A-8090-CC37C1A9B931}" destId="{AB833CF5-E592-462B-88EE-24C67B0D18E8}" srcOrd="0" destOrd="0" presId="urn:microsoft.com/office/officeart/2005/8/layout/vList5"/>
    <dgm:cxn modelId="{7CAA458B-BB26-415A-BF04-9167735BC9F1}" type="presOf" srcId="{ACEFFB10-E0EE-40F4-BAD3-95E191B1DD32}" destId="{AB833CF5-E592-462B-88EE-24C67B0D18E8}" srcOrd="0" destOrd="1" presId="urn:microsoft.com/office/officeart/2005/8/layout/vList5"/>
    <dgm:cxn modelId="{321DD996-1314-43E8-BBFB-8EB3E4698906}" srcId="{8BAD2197-3BF0-423C-B50A-B25402FA8AD3}" destId="{95A7C568-8B42-44A7-B847-D2325E444179}" srcOrd="0" destOrd="0" parTransId="{AE3B8CD6-1870-436D-B053-D164D21ED86B}" sibTransId="{D5524733-3926-4010-B9A8-DF4DA2E864FF}"/>
    <dgm:cxn modelId="{1112479A-70EA-4648-8E3F-FA254471FD1D}" type="presOf" srcId="{B6CDB6DF-F83D-4B2F-B988-68003AE768AB}" destId="{D2061485-CB77-4873-B4E2-BB1A9CBA9680}" srcOrd="0" destOrd="2" presId="urn:microsoft.com/office/officeart/2005/8/layout/vList5"/>
    <dgm:cxn modelId="{2AFA2F6E-9F1E-4F91-AD10-F272993134AF}" type="presOf" srcId="{EC61D90F-D13E-4289-BA43-AAC0CF2F9B84}" destId="{D2061485-CB77-4873-B4E2-BB1A9CBA9680}" srcOrd="0" destOrd="0" presId="urn:microsoft.com/office/officeart/2005/8/layout/vList5"/>
    <dgm:cxn modelId="{ACECF287-1598-4CB9-8267-8B63CA69C505}" type="presOf" srcId="{97A1E164-4D48-4A85-9C86-26485D062154}" destId="{54DE0575-1276-46F0-A4E9-9C18CDC082FF}" srcOrd="0" destOrd="0" presId="urn:microsoft.com/office/officeart/2005/8/layout/vList5"/>
    <dgm:cxn modelId="{49192322-8966-46E2-9221-4F0177A2ECA0}" type="presOf" srcId="{4090A3DD-2F01-46D4-8AE7-ADB4A3A64D85}" destId="{A3F269DF-9486-4D42-A2EE-8414FE351590}" srcOrd="0" destOrd="0" presId="urn:microsoft.com/office/officeart/2005/8/layout/vList5"/>
    <dgm:cxn modelId="{28808240-01F1-40E1-8D6A-A608B44BCB8C}" srcId="{E6EAC023-786A-44A4-B2C6-598B269E896B}" destId="{5F5C5B87-24C0-4220-9470-2F0EDA0E5D32}" srcOrd="3" destOrd="0" parTransId="{D005FAEB-0DEA-4D51-B800-E89DFCB25A24}" sibTransId="{CD661472-F50F-465F-874A-EDABA8ED3110}"/>
    <dgm:cxn modelId="{D5BF5EB3-C466-4020-93EA-5C31AE3E8C70}" srcId="{8BAD2197-3BF0-423C-B50A-B25402FA8AD3}" destId="{C680F31B-6107-4266-805B-57F7F0517796}" srcOrd="2" destOrd="0" parTransId="{75FCB392-2C3B-40F6-9A90-929C990D7D39}" sibTransId="{B9B5CAC7-4CEB-4A13-A932-77D13E1B2F21}"/>
    <dgm:cxn modelId="{EDE53BC0-F760-49F4-B97C-15F33EDAB5AA}" srcId="{4090A3DD-2F01-46D4-8AE7-ADB4A3A64D85}" destId="{8BAD2197-3BF0-423C-B50A-B25402FA8AD3}" srcOrd="0" destOrd="0" parTransId="{37DFDF5E-82D5-499A-928D-2CFD45B48D2C}" sibTransId="{8E04519B-B0CA-48C5-AACA-6271D09DD928}"/>
    <dgm:cxn modelId="{F6D3AFE1-0132-4E15-A380-58D19342EE15}" srcId="{E6EAC023-786A-44A4-B2C6-598B269E896B}" destId="{6F14C30A-2159-4927-9384-FC8275E23D01}" srcOrd="1" destOrd="0" parTransId="{7121BD9C-C7E0-4966-9343-3B45B275BED0}" sibTransId="{081A7B9B-F077-4EE0-8628-62D8DA8D368F}"/>
    <dgm:cxn modelId="{349C9BCD-455F-497D-9902-ACC2F2CDFE72}" type="presParOf" srcId="{A3F269DF-9486-4D42-A2EE-8414FE351590}" destId="{32F74F07-B149-404C-85BA-6C28785F1BF2}" srcOrd="0" destOrd="0" presId="urn:microsoft.com/office/officeart/2005/8/layout/vList5"/>
    <dgm:cxn modelId="{66253858-757B-43C3-B9AE-FEBCF56F588F}" type="presParOf" srcId="{32F74F07-B149-404C-85BA-6C28785F1BF2}" destId="{E9E38E45-3055-4411-B2FB-8844DA6A405B}" srcOrd="0" destOrd="0" presId="urn:microsoft.com/office/officeart/2005/8/layout/vList5"/>
    <dgm:cxn modelId="{736C30D6-47B7-4FDB-9C93-B88B76610B22}" type="presParOf" srcId="{32F74F07-B149-404C-85BA-6C28785F1BF2}" destId="{9E8049FD-61A0-4033-A5EA-B6E160C9F23F}" srcOrd="1" destOrd="0" presId="urn:microsoft.com/office/officeart/2005/8/layout/vList5"/>
    <dgm:cxn modelId="{397C9B39-E2EF-455E-B35F-DC1F14C1CD93}" type="presParOf" srcId="{A3F269DF-9486-4D42-A2EE-8414FE351590}" destId="{407418FC-059C-44DE-B8C0-21BF2E317B5B}" srcOrd="1" destOrd="0" presId="urn:microsoft.com/office/officeart/2005/8/layout/vList5"/>
    <dgm:cxn modelId="{3D2017E3-E9CB-4A12-86F5-AA0AF7FA5143}" type="presParOf" srcId="{A3F269DF-9486-4D42-A2EE-8414FE351590}" destId="{F9665747-472D-4D4B-8553-AB7485CE6A61}" srcOrd="2" destOrd="0" presId="urn:microsoft.com/office/officeart/2005/8/layout/vList5"/>
    <dgm:cxn modelId="{F9CC222E-EF88-4EC8-8D40-1D20681ED569}" type="presParOf" srcId="{F9665747-472D-4D4B-8553-AB7485CE6A61}" destId="{54DE0575-1276-46F0-A4E9-9C18CDC082FF}" srcOrd="0" destOrd="0" presId="urn:microsoft.com/office/officeart/2005/8/layout/vList5"/>
    <dgm:cxn modelId="{4F7C4A62-6A40-44B9-BCBA-846564A52D83}" type="presParOf" srcId="{F9665747-472D-4D4B-8553-AB7485CE6A61}" destId="{AB833CF5-E592-462B-88EE-24C67B0D18E8}" srcOrd="1" destOrd="0" presId="urn:microsoft.com/office/officeart/2005/8/layout/vList5"/>
    <dgm:cxn modelId="{61F5BD1D-8A06-4FAA-8142-7B6FBAA53DE6}" type="presParOf" srcId="{A3F269DF-9486-4D42-A2EE-8414FE351590}" destId="{BCA6AEA5-FAED-4A4E-B886-8F974CE7AAD6}" srcOrd="3" destOrd="0" presId="urn:microsoft.com/office/officeart/2005/8/layout/vList5"/>
    <dgm:cxn modelId="{92AE67A3-0432-485E-8623-6620514AFAB1}" type="presParOf" srcId="{A3F269DF-9486-4D42-A2EE-8414FE351590}" destId="{2B61E365-063A-4EA9-B7B9-12BA8BDF1E67}" srcOrd="4" destOrd="0" presId="urn:microsoft.com/office/officeart/2005/8/layout/vList5"/>
    <dgm:cxn modelId="{E6B91C38-15C6-4FF2-99A4-90CE384BD91E}" type="presParOf" srcId="{2B61E365-063A-4EA9-B7B9-12BA8BDF1E67}" destId="{5C87B7BF-2493-49A2-B29A-C086AFE560C1}" srcOrd="0" destOrd="0" presId="urn:microsoft.com/office/officeart/2005/8/layout/vList5"/>
    <dgm:cxn modelId="{10FE82CA-F7AE-4EB6-986F-9B9E3108EE52}" type="presParOf" srcId="{2B61E365-063A-4EA9-B7B9-12BA8BDF1E67}" destId="{D2061485-CB77-4873-B4E2-BB1A9CBA96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0C4D8-760E-48B7-AC02-53A2DA8FE0FC}">
      <dsp:nvSpPr>
        <dsp:cNvPr id="0" name=""/>
        <dsp:cNvSpPr/>
      </dsp:nvSpPr>
      <dsp:spPr>
        <a:xfrm>
          <a:off x="413273" y="833443"/>
          <a:ext cx="2276318" cy="75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הרוגים בתאונות דרכים</a:t>
          </a:r>
          <a:endParaRPr lang="he-IL" sz="2600" kern="1200" dirty="0"/>
        </a:p>
      </dsp:txBody>
      <dsp:txXfrm>
        <a:off x="413273" y="833443"/>
        <a:ext cx="2276318" cy="750150"/>
      </dsp:txXfrm>
    </dsp:sp>
    <dsp:sp modelId="{46C43B11-57AD-480C-A539-B2064DB9321E}">
      <dsp:nvSpPr>
        <dsp:cNvPr id="0" name=""/>
        <dsp:cNvSpPr/>
      </dsp:nvSpPr>
      <dsp:spPr>
        <a:xfrm>
          <a:off x="410686" y="605294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9A56F-E247-4FD8-8C33-A6DDB8F40843}">
      <dsp:nvSpPr>
        <dsp:cNvPr id="0" name=""/>
        <dsp:cNvSpPr/>
      </dsp:nvSpPr>
      <dsp:spPr>
        <a:xfrm>
          <a:off x="537436" y="351795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30B2F6-DD8B-45E5-BC4A-1BE6DBF3533C}">
      <dsp:nvSpPr>
        <dsp:cNvPr id="0" name=""/>
        <dsp:cNvSpPr/>
      </dsp:nvSpPr>
      <dsp:spPr>
        <a:xfrm>
          <a:off x="841634" y="402494"/>
          <a:ext cx="284539" cy="284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8E999C-B1D8-4325-98C9-1CC8BAD24279}">
      <dsp:nvSpPr>
        <dsp:cNvPr id="0" name=""/>
        <dsp:cNvSpPr/>
      </dsp:nvSpPr>
      <dsp:spPr>
        <a:xfrm>
          <a:off x="1095134" y="123645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9C7615-B153-48AA-9A1D-57C803C1B9D2}">
      <dsp:nvSpPr>
        <dsp:cNvPr id="0" name=""/>
        <dsp:cNvSpPr/>
      </dsp:nvSpPr>
      <dsp:spPr>
        <a:xfrm>
          <a:off x="1424682" y="22246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F02EF-C671-422F-80B8-9CE4CEC3023B}">
      <dsp:nvSpPr>
        <dsp:cNvPr id="0" name=""/>
        <dsp:cNvSpPr/>
      </dsp:nvSpPr>
      <dsp:spPr>
        <a:xfrm>
          <a:off x="1830281" y="199695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96EB72-A976-45B9-A26B-D884D12CE30D}">
      <dsp:nvSpPr>
        <dsp:cNvPr id="0" name=""/>
        <dsp:cNvSpPr/>
      </dsp:nvSpPr>
      <dsp:spPr>
        <a:xfrm>
          <a:off x="2083780" y="326445"/>
          <a:ext cx="284539" cy="284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75C54E-E66E-4ECC-A2BC-085AF5568610}">
      <dsp:nvSpPr>
        <dsp:cNvPr id="0" name=""/>
        <dsp:cNvSpPr/>
      </dsp:nvSpPr>
      <dsp:spPr>
        <a:xfrm>
          <a:off x="2438679" y="605294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B0A3F-6240-47A5-AD02-06480BF3953E}">
      <dsp:nvSpPr>
        <dsp:cNvPr id="0" name=""/>
        <dsp:cNvSpPr/>
      </dsp:nvSpPr>
      <dsp:spPr>
        <a:xfrm>
          <a:off x="2590778" y="884143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B321F5-8BF6-458F-AE4D-12750FF168D8}">
      <dsp:nvSpPr>
        <dsp:cNvPr id="0" name=""/>
        <dsp:cNvSpPr/>
      </dsp:nvSpPr>
      <dsp:spPr>
        <a:xfrm>
          <a:off x="1272583" y="351795"/>
          <a:ext cx="465610" cy="465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0B0D1-4C62-4339-8520-EFB0C5772F59}">
      <dsp:nvSpPr>
        <dsp:cNvPr id="0" name=""/>
        <dsp:cNvSpPr/>
      </dsp:nvSpPr>
      <dsp:spPr>
        <a:xfrm>
          <a:off x="283936" y="1315091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583E60-46CA-4221-9DBA-7B9FC7568E0B}">
      <dsp:nvSpPr>
        <dsp:cNvPr id="0" name=""/>
        <dsp:cNvSpPr/>
      </dsp:nvSpPr>
      <dsp:spPr>
        <a:xfrm>
          <a:off x="436036" y="1543240"/>
          <a:ext cx="284539" cy="284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1E8EFF-1D3D-4ED3-9884-B3F72D5FECBD}">
      <dsp:nvSpPr>
        <dsp:cNvPr id="0" name=""/>
        <dsp:cNvSpPr/>
      </dsp:nvSpPr>
      <dsp:spPr>
        <a:xfrm>
          <a:off x="816285" y="1746040"/>
          <a:ext cx="413876" cy="41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96A318-FBFE-496E-BF57-D4C7C53F36AC}">
      <dsp:nvSpPr>
        <dsp:cNvPr id="0" name=""/>
        <dsp:cNvSpPr/>
      </dsp:nvSpPr>
      <dsp:spPr>
        <a:xfrm>
          <a:off x="1348633" y="2075588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6173D8-6D03-4E58-8969-292EBDDF40AD}">
      <dsp:nvSpPr>
        <dsp:cNvPr id="0" name=""/>
        <dsp:cNvSpPr/>
      </dsp:nvSpPr>
      <dsp:spPr>
        <a:xfrm>
          <a:off x="1450032" y="1746040"/>
          <a:ext cx="284539" cy="284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BB20B4-F240-4C5F-A1D3-F8D022F7C8A7}">
      <dsp:nvSpPr>
        <dsp:cNvPr id="0" name=""/>
        <dsp:cNvSpPr/>
      </dsp:nvSpPr>
      <dsp:spPr>
        <a:xfrm>
          <a:off x="1703531" y="2100938"/>
          <a:ext cx="181070" cy="181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15ECCB-3CD1-455C-98F2-D444D00FCF8B}">
      <dsp:nvSpPr>
        <dsp:cNvPr id="0" name=""/>
        <dsp:cNvSpPr/>
      </dsp:nvSpPr>
      <dsp:spPr>
        <a:xfrm>
          <a:off x="1931681" y="1695340"/>
          <a:ext cx="413876" cy="41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304AB-1598-4C06-9D23-9B598A1D5C20}">
      <dsp:nvSpPr>
        <dsp:cNvPr id="0" name=""/>
        <dsp:cNvSpPr/>
      </dsp:nvSpPr>
      <dsp:spPr>
        <a:xfrm>
          <a:off x="2489378" y="1593940"/>
          <a:ext cx="284539" cy="284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67882A-2961-4030-B360-141B20C5BF7A}">
      <dsp:nvSpPr>
        <dsp:cNvPr id="0" name=""/>
        <dsp:cNvSpPr/>
      </dsp:nvSpPr>
      <dsp:spPr>
        <a:xfrm>
          <a:off x="2773918" y="402073"/>
          <a:ext cx="835652" cy="1595352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CEA49B-875E-4733-BFC5-281C4D5B2447}">
      <dsp:nvSpPr>
        <dsp:cNvPr id="0" name=""/>
        <dsp:cNvSpPr/>
      </dsp:nvSpPr>
      <dsp:spPr>
        <a:xfrm>
          <a:off x="3457634" y="402073"/>
          <a:ext cx="835652" cy="1595352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F49E0B-2015-41F2-9C23-1280289372EA}">
      <dsp:nvSpPr>
        <dsp:cNvPr id="0" name=""/>
        <dsp:cNvSpPr/>
      </dsp:nvSpPr>
      <dsp:spPr>
        <a:xfrm>
          <a:off x="4384449" y="270230"/>
          <a:ext cx="1937195" cy="1937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134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he-IL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8145" y="553926"/>
        <a:ext cx="1369803" cy="13698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C650-8755-4235-8E10-957BCA9997AF}">
      <dsp:nvSpPr>
        <dsp:cNvPr id="0" name=""/>
        <dsp:cNvSpPr/>
      </dsp:nvSpPr>
      <dsp:spPr>
        <a:xfrm>
          <a:off x="2783800" y="1818990"/>
          <a:ext cx="1489183" cy="144664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שפות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ב </a:t>
          </a:r>
          <a:r>
            <a:rPr lang="en-US" sz="16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IVR</a:t>
          </a:r>
          <a:endParaRPr lang="he-IL" sz="16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01886" y="2030847"/>
        <a:ext cx="1053011" cy="1022934"/>
      </dsp:txXfrm>
    </dsp:sp>
    <dsp:sp modelId="{33E43558-4A50-4216-8EA8-7368DAF7AEA3}">
      <dsp:nvSpPr>
        <dsp:cNvPr id="0" name=""/>
        <dsp:cNvSpPr/>
      </dsp:nvSpPr>
      <dsp:spPr>
        <a:xfrm rot="16107331">
          <a:off x="3340871" y="1638024"/>
          <a:ext cx="327228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489449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3496305" y="1647503"/>
        <a:ext cx="16361" cy="16361"/>
      </dsp:txXfrm>
    </dsp:sp>
    <dsp:sp modelId="{1EAAAABA-6225-4C51-BDE8-7725D561657F}">
      <dsp:nvSpPr>
        <dsp:cNvPr id="0" name=""/>
        <dsp:cNvSpPr/>
      </dsp:nvSpPr>
      <dsp:spPr>
        <a:xfrm>
          <a:off x="2683479" y="-12082"/>
          <a:ext cx="1592640" cy="150445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עברית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126,839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16716" y="208240"/>
        <a:ext cx="1126166" cy="1063811"/>
      </dsp:txXfrm>
    </dsp:sp>
    <dsp:sp modelId="{FB7C81EB-3C92-4FB7-BE58-CFAE7FDCC93B}">
      <dsp:nvSpPr>
        <dsp:cNvPr id="0" name=""/>
        <dsp:cNvSpPr/>
      </dsp:nvSpPr>
      <dsp:spPr>
        <a:xfrm rot="20520000">
          <a:off x="4225541" y="2238452"/>
          <a:ext cx="367388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57845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00050" y="2246926"/>
        <a:ext cx="18369" cy="18369"/>
      </dsp:txXfrm>
    </dsp:sp>
    <dsp:sp modelId="{FCE6212D-12C5-4FED-85B9-3352A140E4C7}">
      <dsp:nvSpPr>
        <dsp:cNvPr id="0" name=""/>
        <dsp:cNvSpPr/>
      </dsp:nvSpPr>
      <dsp:spPr>
        <a:xfrm>
          <a:off x="4550055" y="1293111"/>
          <a:ext cx="1384604" cy="138460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אמהרית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121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52826" y="1495882"/>
        <a:ext cx="979062" cy="979062"/>
      </dsp:txXfrm>
    </dsp:sp>
    <dsp:sp modelId="{518B55E7-C984-4F62-9A78-39BB162EBB2E}">
      <dsp:nvSpPr>
        <dsp:cNvPr id="0" name=""/>
        <dsp:cNvSpPr/>
      </dsp:nvSpPr>
      <dsp:spPr>
        <a:xfrm rot="3240000">
          <a:off x="3879550" y="3269085"/>
          <a:ext cx="379403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72036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059766" y="3277259"/>
        <a:ext cx="18970" cy="18970"/>
      </dsp:txXfrm>
    </dsp:sp>
    <dsp:sp modelId="{016167AC-065F-4B9D-A6EF-3464FE58ACB0}">
      <dsp:nvSpPr>
        <dsp:cNvPr id="0" name=""/>
        <dsp:cNvSpPr/>
      </dsp:nvSpPr>
      <dsp:spPr>
        <a:xfrm>
          <a:off x="3895378" y="3307998"/>
          <a:ext cx="1384604" cy="1384604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אנגלית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587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098149" y="3510769"/>
        <a:ext cx="979062" cy="979062"/>
      </dsp:txXfrm>
    </dsp:sp>
    <dsp:sp modelId="{E3BB414B-D757-4242-BCAA-C5D5D3DDD431}">
      <dsp:nvSpPr>
        <dsp:cNvPr id="0" name=""/>
        <dsp:cNvSpPr/>
      </dsp:nvSpPr>
      <dsp:spPr>
        <a:xfrm rot="7560000">
          <a:off x="2797830" y="3269085"/>
          <a:ext cx="379403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64277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978046" y="3277259"/>
        <a:ext cx="18970" cy="18970"/>
      </dsp:txXfrm>
    </dsp:sp>
    <dsp:sp modelId="{144CA2C9-C575-4AF0-A37B-6A51693E9981}">
      <dsp:nvSpPr>
        <dsp:cNvPr id="0" name=""/>
        <dsp:cNvSpPr/>
      </dsp:nvSpPr>
      <dsp:spPr>
        <a:xfrm>
          <a:off x="1776801" y="3307998"/>
          <a:ext cx="1384604" cy="1384604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רוסית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2,594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9572" y="3510769"/>
        <a:ext cx="979062" cy="979062"/>
      </dsp:txXfrm>
    </dsp:sp>
    <dsp:sp modelId="{E8492E2A-2412-454B-85D6-F0E1655CF02E}">
      <dsp:nvSpPr>
        <dsp:cNvPr id="0" name=""/>
        <dsp:cNvSpPr/>
      </dsp:nvSpPr>
      <dsp:spPr>
        <a:xfrm rot="11880000">
          <a:off x="2463854" y="2238452"/>
          <a:ext cx="367388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367388" y="17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638363" y="2246926"/>
        <a:ext cx="18369" cy="18369"/>
      </dsp:txXfrm>
    </dsp:sp>
    <dsp:sp modelId="{96409943-9A77-4C19-B758-8961C60B45D2}">
      <dsp:nvSpPr>
        <dsp:cNvPr id="0" name=""/>
        <dsp:cNvSpPr/>
      </dsp:nvSpPr>
      <dsp:spPr>
        <a:xfrm>
          <a:off x="1122124" y="1293111"/>
          <a:ext cx="1384604" cy="138460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ערבית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14,179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324895" y="1495882"/>
        <a:ext cx="979062" cy="979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B32B-B25A-4D44-8761-2666C82C7687}">
      <dsp:nvSpPr>
        <dsp:cNvPr id="0" name=""/>
        <dsp:cNvSpPr/>
      </dsp:nvSpPr>
      <dsp:spPr>
        <a:xfrm rot="10800000">
          <a:off x="5632457" y="770735"/>
          <a:ext cx="2345882" cy="93835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7" tIns="58674" rIns="117348" bIns="5867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העברת דוחות לאינטרנט</a:t>
          </a:r>
          <a:endParaRPr lang="he-IL" sz="2200" kern="1200" dirty="0"/>
        </a:p>
      </dsp:txBody>
      <dsp:txXfrm rot="10800000">
        <a:off x="5867045" y="770735"/>
        <a:ext cx="2111294" cy="938353"/>
      </dsp:txXfrm>
    </dsp:sp>
    <dsp:sp modelId="{E435BD0F-38BC-4C96-86F7-CA6B94ABCE55}">
      <dsp:nvSpPr>
        <dsp:cNvPr id="0" name=""/>
        <dsp:cNvSpPr/>
      </dsp:nvSpPr>
      <dsp:spPr>
        <a:xfrm rot="10800000">
          <a:off x="3755750" y="770735"/>
          <a:ext cx="2345882" cy="9383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7" tIns="58674" rIns="88011" bIns="5867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סימון דוחות ע"י החברות</a:t>
          </a:r>
          <a:endParaRPr lang="he-IL" sz="2200" kern="1200" dirty="0"/>
        </a:p>
      </dsp:txBody>
      <dsp:txXfrm rot="10800000">
        <a:off x="4224926" y="770735"/>
        <a:ext cx="1407529" cy="938353"/>
      </dsp:txXfrm>
    </dsp:sp>
    <dsp:sp modelId="{B3CC59C9-EDF1-41FE-AE53-5924048E63A5}">
      <dsp:nvSpPr>
        <dsp:cNvPr id="0" name=""/>
        <dsp:cNvSpPr/>
      </dsp:nvSpPr>
      <dsp:spPr>
        <a:xfrm rot="10800000">
          <a:off x="1879044" y="770735"/>
          <a:ext cx="2345882" cy="9383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7" tIns="58674" rIns="88011" bIns="5867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שיגור שם הנהג ות"ז</a:t>
          </a:r>
          <a:endParaRPr lang="he-IL" sz="2200" kern="1200" dirty="0"/>
        </a:p>
      </dsp:txBody>
      <dsp:txXfrm rot="10800000">
        <a:off x="2348220" y="770735"/>
        <a:ext cx="1407529" cy="938353"/>
      </dsp:txXfrm>
    </dsp:sp>
    <dsp:sp modelId="{B86C1775-BFCD-43CA-8944-AFAC3FC7AAF6}">
      <dsp:nvSpPr>
        <dsp:cNvPr id="0" name=""/>
        <dsp:cNvSpPr/>
      </dsp:nvSpPr>
      <dsp:spPr>
        <a:xfrm rot="10800000">
          <a:off x="2338" y="770735"/>
          <a:ext cx="2345882" cy="9383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7" tIns="58674" rIns="88011" bIns="5867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הסבת הדוח ע"י מפנ"א</a:t>
          </a:r>
          <a:endParaRPr lang="he-IL" sz="2200" kern="1200" dirty="0"/>
        </a:p>
      </dsp:txBody>
      <dsp:txXfrm rot="10800000">
        <a:off x="471514" y="770735"/>
        <a:ext cx="1407529" cy="9383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2BEB6-A2D5-42C5-842D-10B8D7DE0080}">
      <dsp:nvSpPr>
        <dsp:cNvPr id="0" name=""/>
        <dsp:cNvSpPr/>
      </dsp:nvSpPr>
      <dsp:spPr>
        <a:xfrm rot="16200000">
          <a:off x="2708541" y="-2459592"/>
          <a:ext cx="1138076" cy="6258276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הפיכת ברירת משפט להזמנה לדין.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פסילה מנהלית של רישיון הנהיגה.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השבתה מנהלית של הרכב.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203997" y="156064"/>
        <a:ext cx="6202720" cy="1026964"/>
      </dsp:txXfrm>
    </dsp:sp>
    <dsp:sp modelId="{6D106644-0935-4B73-AE20-2A41ED72E28D}">
      <dsp:nvSpPr>
        <dsp:cNvPr id="0" name=""/>
        <dsp:cNvSpPr/>
      </dsp:nvSpPr>
      <dsp:spPr>
        <a:xfrm>
          <a:off x="6472752" y="153072"/>
          <a:ext cx="2131143" cy="111612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קידום חקיקה להחמרה כנגד שימוש בטלפון נייד בנהיגה בנסיבות המסכנות חיים</a:t>
          </a:r>
          <a:endParaRPr lang="he-IL" sz="1400" kern="1200" dirty="0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527236" y="207556"/>
        <a:ext cx="2022175" cy="1007152"/>
      </dsp:txXfrm>
    </dsp:sp>
    <dsp:sp modelId="{04F24A60-8046-4001-8F84-F94CE2836F9E}">
      <dsp:nvSpPr>
        <dsp:cNvPr id="0" name=""/>
        <dsp:cNvSpPr/>
      </dsp:nvSpPr>
      <dsp:spPr>
        <a:xfrm rot="16200000">
          <a:off x="1845513" y="-405352"/>
          <a:ext cx="2855276" cy="6258276"/>
        </a:xfrm>
        <a:prstGeom prst="round2Same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מדרג ענישה בשכרות</a:t>
          </a: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/>
          </a:r>
          <a:b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הבחנה בין נהג שיכור כלוט לבין נהג נורמטיבי (עבר את הרף המותר במעט) - פסילת מינימום של הרישיון באופן מדורג ל 6 חודשים, שנה, שנתיים ושלוש.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החמרת הענישה בעבירות המסכנות חיי אדם</a:t>
          </a: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  <a:p>
          <a:pPr marL="228600" lvl="2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הוספת עבירות לתוספת הרביעית והשביעית, (פסילה והשבתה מנהלית).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2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הרחבת הסמכות לפסול ולהשבית מנהלית גם בעבירות שלא נעברו לעיני השוטר.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2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שינוי מדרג הפסילה המנהלית בהתאם למידת החומרה והסיכון לחיי אדם, כך שבגין העבירות החמורות יותר יוארך משך התקופה של הפסילה מ – 30 יום ל 60/ 90 יום. </a:t>
          </a:r>
        </a:p>
      </dsp:txBody>
      <dsp:txXfrm rot="5400000">
        <a:off x="283397" y="1435530"/>
        <a:ext cx="6118893" cy="2576510"/>
      </dsp:txXfrm>
    </dsp:sp>
    <dsp:sp modelId="{93F61992-BD4C-4C71-AEB9-2BC61A9E27C9}">
      <dsp:nvSpPr>
        <dsp:cNvPr id="0" name=""/>
        <dsp:cNvSpPr/>
      </dsp:nvSpPr>
      <dsp:spPr>
        <a:xfrm>
          <a:off x="6456054" y="1370381"/>
          <a:ext cx="2131143" cy="2714144"/>
        </a:xfrm>
        <a:prstGeom prst="round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קידום הצעת חוק תיקון 112 לתקנות התעבורה (עבר בקריאה ראשונה)</a:t>
          </a:r>
          <a:endParaRPr lang="he-IL" sz="1400" kern="12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sp:txBody>
      <dsp:txXfrm>
        <a:off x="6560088" y="1474415"/>
        <a:ext cx="1923075" cy="2506076"/>
      </dsp:txXfrm>
    </dsp:sp>
    <dsp:sp modelId="{F5038ACF-13D2-411D-A4A5-19BC733CE3C7}">
      <dsp:nvSpPr>
        <dsp:cNvPr id="0" name=""/>
        <dsp:cNvSpPr/>
      </dsp:nvSpPr>
      <dsp:spPr>
        <a:xfrm rot="16200000">
          <a:off x="2352041" y="2064004"/>
          <a:ext cx="1711036" cy="6258276"/>
        </a:xfrm>
        <a:prstGeom prst="round2Same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העלאת </a:t>
          </a:r>
          <a:r>
            <a:rPr lang="he-IL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הצ"ח</a:t>
          </a: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בפני וועדת הכלכלה, </a:t>
          </a:r>
          <a:r>
            <a:rPr lang="he-IL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המחריגה</a:t>
          </a:r>
          <a:r>
            <a:rPr lang="he-I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את היתר הנהיגה של המסתננים הבלתי חוקיים עם רישיונות זרים, וזאת במסגרת הדיון בוועדת הכלכלה לעניין תיקון תקנה 567 לת"ת, המתירה נהיגת זרים ללא רישיון נהיגה ישראלי למשך שנה.</a:t>
          </a:r>
          <a:endParaRPr lang="he-I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sp:txBody>
      <dsp:txXfrm rot="5400000">
        <a:off x="161947" y="4421150"/>
        <a:ext cx="6174750" cy="1543984"/>
      </dsp:txXfrm>
    </dsp:sp>
    <dsp:sp modelId="{8FCBCD32-7CF3-45A7-BFBC-F9FEE12E6A1D}">
      <dsp:nvSpPr>
        <dsp:cNvPr id="0" name=""/>
        <dsp:cNvSpPr/>
      </dsp:nvSpPr>
      <dsp:spPr>
        <a:xfrm>
          <a:off x="6456054" y="4314283"/>
          <a:ext cx="2131143" cy="1731839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קידום חקיקה להגבלת נהיגתם של מסתננים במסגרת דיוני וועדת הכלכלה</a:t>
          </a:r>
          <a:endParaRPr lang="he-IL" sz="1400" kern="12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sp:txBody>
      <dsp:txXfrm>
        <a:off x="6540595" y="4398824"/>
        <a:ext cx="1962061" cy="15627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75C97-0F88-4884-A5C2-3AF9CA188812}">
      <dsp:nvSpPr>
        <dsp:cNvPr id="0" name=""/>
        <dsp:cNvSpPr/>
      </dsp:nvSpPr>
      <dsp:spPr>
        <a:xfrm rot="16200000">
          <a:off x="1789670" y="-1771226"/>
          <a:ext cx="1924552" cy="54705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אמצעי אכיפה חדשים: א'4, ניתוח התנהגות רכב והולכי רגל, חציית פס לבן וכיו"ב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מצלמות בניידות</a:t>
          </a:r>
          <a:endParaRPr lang="he-IL" sz="1600" kern="1200" dirty="0">
            <a:latin typeface="Calibri"/>
            <a:ea typeface="+mn-ea"/>
            <a:cs typeface="Arial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דוחות סלולריים בלבד</a:t>
          </a:r>
          <a:endParaRPr lang="he-IL" sz="1600" kern="1200" dirty="0">
            <a:latin typeface="Calibri"/>
            <a:ea typeface="+mn-ea"/>
            <a:cs typeface="Arial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אבזור ניידות</a:t>
          </a:r>
          <a:endParaRPr lang="he-IL" sz="1600" kern="1200" dirty="0">
            <a:latin typeface="Calibri"/>
            <a:ea typeface="+mn-ea"/>
            <a:cs typeface="Arial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אכיפה אלקטרונית אוטומטית – נסיעה </a:t>
          </a:r>
          <a:r>
            <a:rPr lang="he-IL" sz="1600" kern="1200" dirty="0" err="1" smtClean="0">
              <a:latin typeface="Calibri"/>
              <a:ea typeface="+mn-ea"/>
              <a:cs typeface="Arial"/>
            </a:rPr>
            <a:t>בנת"צ</a:t>
          </a:r>
          <a:r>
            <a:rPr lang="he-IL" sz="1600" kern="1200" dirty="0" smtClean="0">
              <a:latin typeface="Calibri"/>
              <a:ea typeface="+mn-ea"/>
              <a:cs typeface="Arial"/>
            </a:rPr>
            <a:t> ובמפגשי רכבת</a:t>
          </a:r>
          <a:endParaRPr lang="he-IL" sz="1600" kern="1200" dirty="0">
            <a:latin typeface="Calibri"/>
            <a:ea typeface="+mn-ea"/>
            <a:cs typeface="Arial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/>
              <a:ea typeface="+mn-ea"/>
              <a:cs typeface="Arial"/>
            </a:rPr>
            <a:t>LPR</a:t>
          </a:r>
          <a:endParaRPr lang="he-IL" sz="1600" kern="1200" dirty="0">
            <a:latin typeface="Calibri"/>
            <a:ea typeface="+mn-ea"/>
            <a:cs typeface="Arial"/>
          </a:endParaRPr>
        </a:p>
      </dsp:txBody>
      <dsp:txXfrm rot="5400000">
        <a:off x="110637" y="95704"/>
        <a:ext cx="5376566" cy="1736654"/>
      </dsp:txXfrm>
    </dsp:sp>
    <dsp:sp modelId="{5BAF9DE0-F99A-4D9C-8817-36EFF0B8725F}">
      <dsp:nvSpPr>
        <dsp:cNvPr id="0" name=""/>
        <dsp:cNvSpPr/>
      </dsp:nvSpPr>
      <dsp:spPr>
        <a:xfrm>
          <a:off x="5487204" y="364150"/>
          <a:ext cx="2648853" cy="119976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smtClean="0">
              <a:latin typeface="Tahoma" pitchFamily="34" charset="0"/>
              <a:ea typeface="Tahoma" pitchFamily="34" charset="0"/>
              <a:cs typeface="Tahoma" pitchFamily="34" charset="0"/>
            </a:rPr>
            <a:t>טכנולוגיה</a:t>
          </a:r>
          <a:endParaRPr lang="he-IL" sz="35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545772" y="422718"/>
        <a:ext cx="2531717" cy="1082625"/>
      </dsp:txXfrm>
    </dsp:sp>
    <dsp:sp modelId="{75E18C00-4FE0-4DCE-995E-B301C4361205}">
      <dsp:nvSpPr>
        <dsp:cNvPr id="0" name=""/>
        <dsp:cNvSpPr/>
      </dsp:nvSpPr>
      <dsp:spPr>
        <a:xfrm rot="16200000">
          <a:off x="2213154" y="-99859"/>
          <a:ext cx="1075956" cy="5502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מניעת </a:t>
          </a:r>
          <a:r>
            <a:rPr lang="he-IL" sz="1600" kern="1200" dirty="0" err="1" smtClean="0">
              <a:latin typeface="Calibri"/>
              <a:ea typeface="+mn-ea"/>
              <a:cs typeface="Arial"/>
            </a:rPr>
            <a:t>רצידיוויזם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smtClean="0">
              <a:latin typeface="Calibri"/>
              <a:ea typeface="+mn-ea"/>
              <a:cs typeface="Arial"/>
            </a:rPr>
            <a:t>הגברת המיקוד בעבירות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Calibri"/>
              <a:ea typeface="+mn-ea"/>
              <a:cs typeface="Arial"/>
            </a:rPr>
            <a:t>הגברת שימוש בסמכויות (שימועים על אתר)</a:t>
          </a:r>
          <a:endParaRPr lang="he-IL" sz="1600" kern="1200" dirty="0">
            <a:latin typeface="Calibri"/>
            <a:ea typeface="+mn-ea"/>
            <a:cs typeface="Arial"/>
          </a:endParaRPr>
        </a:p>
      </dsp:txBody>
      <dsp:txXfrm rot="5400000">
        <a:off x="52536" y="2165807"/>
        <a:ext cx="5449717" cy="970908"/>
      </dsp:txXfrm>
    </dsp:sp>
    <dsp:sp modelId="{C7DF70C9-C928-4EA1-A872-077AC14BB36B}">
      <dsp:nvSpPr>
        <dsp:cNvPr id="0" name=""/>
        <dsp:cNvSpPr/>
      </dsp:nvSpPr>
      <dsp:spPr>
        <a:xfrm>
          <a:off x="5503087" y="2052738"/>
          <a:ext cx="2632969" cy="1199761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smtClean="0">
              <a:latin typeface="Tahoma" pitchFamily="34" charset="0"/>
              <a:ea typeface="Tahoma" pitchFamily="34" charset="0"/>
              <a:cs typeface="Tahoma" pitchFamily="34" charset="0"/>
            </a:rPr>
            <a:t>אכיפה </a:t>
          </a:r>
          <a:endParaRPr lang="he-IL" sz="3500" kern="1200" dirty="0"/>
        </a:p>
      </dsp:txBody>
      <dsp:txXfrm>
        <a:off x="5561655" y="2111306"/>
        <a:ext cx="2515833" cy="1082625"/>
      </dsp:txXfrm>
    </dsp:sp>
    <dsp:sp modelId="{FD836E53-2202-440C-B2F8-1DFB852F0DFB}">
      <dsp:nvSpPr>
        <dsp:cNvPr id="0" name=""/>
        <dsp:cNvSpPr/>
      </dsp:nvSpPr>
      <dsp:spPr>
        <a:xfrm rot="16200000">
          <a:off x="2274590" y="1182272"/>
          <a:ext cx="959809" cy="5460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שימוש בשיתוף מדיה של הציבור לצורך אכיפה- אפליקציה סלולרית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פרסום המדיניות והפעילות בצורה שוטפת</a:t>
          </a:r>
          <a:endParaRPr lang="he-IL" sz="1600" kern="1200" dirty="0"/>
        </a:p>
      </dsp:txBody>
      <dsp:txXfrm rot="5400000">
        <a:off x="71229" y="3479341"/>
        <a:ext cx="5413386" cy="866101"/>
      </dsp:txXfrm>
    </dsp:sp>
    <dsp:sp modelId="{33BD680F-8CF9-4874-ACDA-6AC6FAB5B752}">
      <dsp:nvSpPr>
        <dsp:cNvPr id="0" name=""/>
        <dsp:cNvSpPr/>
      </dsp:nvSpPr>
      <dsp:spPr>
        <a:xfrm>
          <a:off x="5484614" y="3312488"/>
          <a:ext cx="2651442" cy="1199761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/>
            <a:t>שותפות עם הציבור</a:t>
          </a:r>
          <a:endParaRPr lang="he-IL" sz="3500" kern="1200" dirty="0"/>
        </a:p>
      </dsp:txBody>
      <dsp:txXfrm>
        <a:off x="5543182" y="3371056"/>
        <a:ext cx="2534306" cy="1082625"/>
      </dsp:txXfrm>
    </dsp:sp>
    <dsp:sp modelId="{EA728CA0-A8E9-459F-8A82-BAFEE2F2942C}">
      <dsp:nvSpPr>
        <dsp:cNvPr id="0" name=""/>
        <dsp:cNvSpPr/>
      </dsp:nvSpPr>
      <dsp:spPr>
        <a:xfrm rot="16200000">
          <a:off x="2070875" y="2467215"/>
          <a:ext cx="1377748" cy="54549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שינוי מדרג האכיפה בעבירות מהירות ושכרות – תיקון 112 לתקנות התעבורה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החמרה בענישה על עבירות מסכנות חיים </a:t>
          </a:r>
          <a:r>
            <a:rPr lang="he-IL" sz="1600" kern="1200" smtClean="0"/>
            <a:t>ושימוש בסלולרי </a:t>
          </a:r>
          <a:r>
            <a:rPr lang="he-IL" sz="1600" kern="1200" dirty="0" smtClean="0"/>
            <a:t>בנסיבות מחמירות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הרחבת סמכויות השימוע (פסילות והשבתות)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תקן למכשור אכיפה ולקשירת מטענים</a:t>
          </a:r>
          <a:endParaRPr lang="he-IL" sz="1600" kern="1200" dirty="0"/>
        </a:p>
      </dsp:txBody>
      <dsp:txXfrm rot="5400000">
        <a:off x="99552" y="4573050"/>
        <a:ext cx="5387651" cy="1243236"/>
      </dsp:txXfrm>
    </dsp:sp>
    <dsp:sp modelId="{B7C6AAA9-E315-43CE-B2A3-6D10B0C0E23F}">
      <dsp:nvSpPr>
        <dsp:cNvPr id="0" name=""/>
        <dsp:cNvSpPr/>
      </dsp:nvSpPr>
      <dsp:spPr>
        <a:xfrm>
          <a:off x="5487204" y="4594788"/>
          <a:ext cx="2648853" cy="119976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/>
            <a:t>חקיקה</a:t>
          </a:r>
          <a:endParaRPr lang="he-IL" sz="3500" kern="1200" dirty="0"/>
        </a:p>
      </dsp:txBody>
      <dsp:txXfrm>
        <a:off x="5545772" y="4653356"/>
        <a:ext cx="2531717" cy="1082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1FDE-172D-40B6-91D6-CEEA3F0A6A04}">
      <dsp:nvSpPr>
        <dsp:cNvPr id="0" name=""/>
        <dsp:cNvSpPr/>
      </dsp:nvSpPr>
      <dsp:spPr>
        <a:xfrm>
          <a:off x="7263494" y="-872376"/>
          <a:ext cx="6785312" cy="6785312"/>
        </a:xfrm>
        <a:prstGeom prst="blockArc">
          <a:avLst>
            <a:gd name="adj1" fmla="val 8100000"/>
            <a:gd name="adj2" fmla="val 13500000"/>
            <a:gd name="adj3" fmla="val 31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8B032-5B70-4780-A5C5-9BDC17FEA902}">
      <dsp:nvSpPr>
        <dsp:cNvPr id="0" name=""/>
        <dsp:cNvSpPr/>
      </dsp:nvSpPr>
      <dsp:spPr>
        <a:xfrm>
          <a:off x="67291" y="229143"/>
          <a:ext cx="7932041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אכיפה בזמן ובמקום הנכונים על פי </a:t>
          </a:r>
          <a:r>
            <a:rPr kumimoji="0" lang="he-IL" sz="1900" b="1" i="0" u="sng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שעון הפעילות</a:t>
          </a:r>
          <a:r>
            <a:rPr kumimoji="0" lang="he-IL" sz="1900" b="1" i="0" u="none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he-IL" sz="1900" kern="1200" dirty="0">
            <a:solidFill>
              <a:srgbClr val="627A32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291" y="229143"/>
        <a:ext cx="7932041" cy="458086"/>
      </dsp:txXfrm>
    </dsp:sp>
    <dsp:sp modelId="{A8DB8011-0F24-4641-9775-410105C264B4}">
      <dsp:nvSpPr>
        <dsp:cNvPr id="0" name=""/>
        <dsp:cNvSpPr/>
      </dsp:nvSpPr>
      <dsp:spPr>
        <a:xfrm>
          <a:off x="7713028" y="171883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25147-5F3D-477D-8A84-2FFFEDCEE898}">
      <dsp:nvSpPr>
        <dsp:cNvPr id="0" name=""/>
        <dsp:cNvSpPr/>
      </dsp:nvSpPr>
      <dsp:spPr>
        <a:xfrm>
          <a:off x="67291" y="916676"/>
          <a:ext cx="7517203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יעדים </a:t>
          </a:r>
          <a:r>
            <a:rPr kumimoji="0" lang="he-IL" sz="1900" b="1" i="0" u="sng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דו-שנתיים</a:t>
          </a:r>
          <a:r>
            <a:rPr kumimoji="0" lang="he-IL" sz="1900" b="1" i="0" u="none" strike="noStrike" kern="1200" cap="none" spc="0" normalizeH="0" baseline="0" noProof="0" dirty="0" smtClean="0">
              <a:ln/>
              <a:solidFill>
                <a:srgbClr val="92D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(2014-15) מתוך </a:t>
          </a:r>
          <a:r>
            <a:rPr kumimoji="0" lang="he-IL" sz="19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תוכנית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רב-שנתית</a:t>
          </a:r>
          <a:endParaRPr lang="he-IL" sz="1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291" y="916676"/>
        <a:ext cx="7517203" cy="458086"/>
      </dsp:txXfrm>
    </dsp:sp>
    <dsp:sp modelId="{EE6AEDB9-DC44-43F7-9552-EB2C9B65A941}">
      <dsp:nvSpPr>
        <dsp:cNvPr id="0" name=""/>
        <dsp:cNvSpPr/>
      </dsp:nvSpPr>
      <dsp:spPr>
        <a:xfrm>
          <a:off x="7298190" y="859415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12AC-93E6-4D4E-B31D-9D9863955FC9}">
      <dsp:nvSpPr>
        <dsp:cNvPr id="0" name=""/>
        <dsp:cNvSpPr/>
      </dsp:nvSpPr>
      <dsp:spPr>
        <a:xfrm>
          <a:off x="67291" y="1603704"/>
          <a:ext cx="7289873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sng" strike="noStrike" kern="1200" cap="none" spc="0" normalizeH="0" baseline="0" noProof="0" dirty="0" err="1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מיידיות</a:t>
          </a:r>
          <a:r>
            <a:rPr kumimoji="0" lang="he-IL" sz="1900" b="1" i="0" u="none" strike="noStrike" kern="1200" cap="none" spc="0" normalizeH="0" baseline="0" noProof="0" dirty="0" smtClean="0">
              <a:ln/>
              <a:solidFill>
                <a:srgbClr val="627A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בתגובה ובמיצוי הדין</a:t>
          </a:r>
          <a:r>
            <a:rPr lang="he-IL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endParaRPr lang="he-IL" sz="1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291" y="1603704"/>
        <a:ext cx="7289873" cy="458086"/>
      </dsp:txXfrm>
    </dsp:sp>
    <dsp:sp modelId="{FA5BF0B7-D7C8-4FDE-8836-F2E38356A670}">
      <dsp:nvSpPr>
        <dsp:cNvPr id="0" name=""/>
        <dsp:cNvSpPr/>
      </dsp:nvSpPr>
      <dsp:spPr>
        <a:xfrm>
          <a:off x="7070861" y="1546443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07F47-196E-41B4-97E1-E69C2FAE7A91}">
      <dsp:nvSpPr>
        <dsp:cNvPr id="0" name=""/>
        <dsp:cNvSpPr/>
      </dsp:nvSpPr>
      <dsp:spPr>
        <a:xfrm>
          <a:off x="67291" y="2291236"/>
          <a:ext cx="7217289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העמקת </a:t>
          </a:r>
          <a:r>
            <a:rPr kumimoji="0" lang="he-IL" sz="1900" b="1" i="0" u="sng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שיתוף הפעולה 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עם הארגונים השותפים</a:t>
          </a:r>
          <a:r>
            <a:rPr lang="he-IL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he-IL" sz="1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291" y="2291236"/>
        <a:ext cx="7217289" cy="458086"/>
      </dsp:txXfrm>
    </dsp:sp>
    <dsp:sp modelId="{7533E8DF-A370-45A2-B55F-4906A123693A}">
      <dsp:nvSpPr>
        <dsp:cNvPr id="0" name=""/>
        <dsp:cNvSpPr/>
      </dsp:nvSpPr>
      <dsp:spPr>
        <a:xfrm>
          <a:off x="6998277" y="2233976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82B49-EE04-4E60-8DD0-C097324414C8}">
      <dsp:nvSpPr>
        <dsp:cNvPr id="0" name=""/>
        <dsp:cNvSpPr/>
      </dsp:nvSpPr>
      <dsp:spPr>
        <a:xfrm>
          <a:off x="67291" y="2978769"/>
          <a:ext cx="7289873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sng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המחקר כציר מרכזי 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בפעילות המבצעית – חיזוי וניטור</a:t>
          </a:r>
          <a:endParaRPr lang="he-IL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291" y="2978769"/>
        <a:ext cx="7289873" cy="458086"/>
      </dsp:txXfrm>
    </dsp:sp>
    <dsp:sp modelId="{493AC534-B23E-475D-863B-1327283F1F1C}">
      <dsp:nvSpPr>
        <dsp:cNvPr id="0" name=""/>
        <dsp:cNvSpPr/>
      </dsp:nvSpPr>
      <dsp:spPr>
        <a:xfrm>
          <a:off x="7070861" y="2921508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BAE82-25A2-4AA0-A340-D84D567C2581}">
      <dsp:nvSpPr>
        <dsp:cNvPr id="0" name=""/>
        <dsp:cNvSpPr/>
      </dsp:nvSpPr>
      <dsp:spPr>
        <a:xfrm>
          <a:off x="67291" y="3665797"/>
          <a:ext cx="7517203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sng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טכנולוגיה</a:t>
          </a:r>
          <a:r>
            <a:rPr kumimoji="0" lang="he-IL" sz="1900" b="1" i="0" u="none" strike="noStrike" kern="1200" cap="none" spc="0" normalizeH="0" baseline="0" noProof="0" dirty="0" smtClean="0">
              <a:ln/>
              <a:solidFill>
                <a:srgbClr val="627A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מהווה מכפיל כוח בהרתעה, אכיפה, פיקוח ובקרה</a:t>
          </a:r>
        </a:p>
      </dsp:txBody>
      <dsp:txXfrm>
        <a:off x="67291" y="3665797"/>
        <a:ext cx="7517203" cy="458086"/>
      </dsp:txXfrm>
    </dsp:sp>
    <dsp:sp modelId="{CE5C255C-6C74-4D78-8D7A-34D34090B34C}">
      <dsp:nvSpPr>
        <dsp:cNvPr id="0" name=""/>
        <dsp:cNvSpPr/>
      </dsp:nvSpPr>
      <dsp:spPr>
        <a:xfrm>
          <a:off x="7298190" y="3608536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F2850-67C2-4352-BF8F-9B437248211F}">
      <dsp:nvSpPr>
        <dsp:cNvPr id="0" name=""/>
        <dsp:cNvSpPr/>
      </dsp:nvSpPr>
      <dsp:spPr>
        <a:xfrm>
          <a:off x="67291" y="4353330"/>
          <a:ext cx="7932041" cy="45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7A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363606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sz="1900" b="1" i="0" u="sng" strike="noStrike" kern="1200" cap="none" spc="0" normalizeH="0" baseline="0" noProof="0" dirty="0" smtClean="0">
              <a:ln/>
              <a:solidFill>
                <a:srgbClr val="627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הסברה ואכיפה </a:t>
          </a:r>
          <a:r>
            <a:rPr kumimoji="0" lang="he-IL" sz="1900" b="1" i="0" u="none" strike="noStrike" kern="1200" cap="none" spc="0" normalizeH="0" baseline="0" noProof="0" dirty="0" smtClean="0">
              <a:ln/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rPr>
            <a:t>בקרב אוכלוסיות פוגעות ונפגעות</a:t>
          </a:r>
        </a:p>
      </dsp:txBody>
      <dsp:txXfrm>
        <a:off x="67291" y="4353330"/>
        <a:ext cx="7932041" cy="458086"/>
      </dsp:txXfrm>
    </dsp:sp>
    <dsp:sp modelId="{43ECED93-7D33-4EAA-BE7A-557C3E649321}">
      <dsp:nvSpPr>
        <dsp:cNvPr id="0" name=""/>
        <dsp:cNvSpPr/>
      </dsp:nvSpPr>
      <dsp:spPr>
        <a:xfrm>
          <a:off x="7713028" y="4296069"/>
          <a:ext cx="572607" cy="57260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68568-45FE-44D8-B078-03FF8B1CF22C}">
      <dsp:nvSpPr>
        <dsp:cNvPr id="0" name=""/>
        <dsp:cNvSpPr/>
      </dsp:nvSpPr>
      <dsp:spPr>
        <a:xfrm>
          <a:off x="1554453" y="28700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0"/>
              <a:satOff val="0"/>
              <a:lumOff val="0"/>
              <a:alphaOff val="0"/>
              <a:shade val="25000"/>
              <a:satMod val="15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solidFill>
                <a:srgbClr val="FFC000"/>
              </a:solidFill>
              <a:latin typeface="Franklin Gothic Book"/>
              <a:ea typeface="+mn-ea"/>
              <a:cs typeface="Arial"/>
            </a:rPr>
            <a:t>משאיות  19%</a:t>
          </a:r>
          <a:endParaRPr lang="he-IL" sz="1200" b="1" kern="1200" dirty="0">
            <a:solidFill>
              <a:srgbClr val="FFC000"/>
            </a:solidFill>
            <a:latin typeface="Franklin Gothic Book"/>
            <a:ea typeface="+mn-ea"/>
            <a:cs typeface="Arial"/>
          </a:endParaRPr>
        </a:p>
      </dsp:txBody>
      <dsp:txXfrm>
        <a:off x="1894782" y="298956"/>
        <a:ext cx="811776" cy="334858"/>
      </dsp:txXfrm>
    </dsp:sp>
    <dsp:sp modelId="{7FBD6813-9675-46BA-93DF-F9C095D690A1}">
      <dsp:nvSpPr>
        <dsp:cNvPr id="0" name=""/>
        <dsp:cNvSpPr/>
      </dsp:nvSpPr>
      <dsp:spPr>
        <a:xfrm>
          <a:off x="2214568" y="688815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-3022401"/>
                <a:satOff val="1745"/>
                <a:lumOff val="-3202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-3022401"/>
                <a:satOff val="1745"/>
                <a:lumOff val="-3202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-3022401"/>
                <a:satOff val="1745"/>
                <a:lumOff val="-320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-3022401"/>
              <a:satOff val="1745"/>
              <a:lumOff val="-3202"/>
              <a:alphaOff val="0"/>
              <a:shade val="25000"/>
              <a:satMod val="15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solidFill>
                <a:srgbClr val="F07F09">
                  <a:lumMod val="40000"/>
                  <a:lumOff val="60000"/>
                </a:srgbClr>
              </a:solidFill>
              <a:latin typeface="Franklin Gothic Book"/>
              <a:ea typeface="+mn-ea"/>
              <a:cs typeface="Arial"/>
            </a:rPr>
            <a:t>דו גלגלי 23%</a:t>
          </a:r>
          <a:endParaRPr lang="he-IL" sz="1200" b="1" kern="1200" dirty="0">
            <a:solidFill>
              <a:srgbClr val="F07F09">
                <a:lumMod val="40000"/>
                <a:lumOff val="60000"/>
              </a:srgbClr>
            </a:solidFill>
            <a:latin typeface="Franklin Gothic Book"/>
            <a:ea typeface="+mn-ea"/>
            <a:cs typeface="Arial"/>
          </a:endParaRPr>
        </a:p>
      </dsp:txBody>
      <dsp:txXfrm>
        <a:off x="3102249" y="1029144"/>
        <a:ext cx="405889" cy="811776"/>
      </dsp:txXfrm>
    </dsp:sp>
    <dsp:sp modelId="{778CD576-8FC5-461C-8D40-573E2CBD2D37}">
      <dsp:nvSpPr>
        <dsp:cNvPr id="0" name=""/>
        <dsp:cNvSpPr/>
      </dsp:nvSpPr>
      <dsp:spPr>
        <a:xfrm>
          <a:off x="1554453" y="1348931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-6044802"/>
                <a:satOff val="3491"/>
                <a:lumOff val="-6405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-6044802"/>
                <a:satOff val="3491"/>
                <a:lumOff val="-6405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-6044802"/>
                <a:satOff val="3491"/>
                <a:lumOff val="-640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-6044802"/>
              <a:satOff val="3491"/>
              <a:lumOff val="-6405"/>
              <a:alphaOff val="0"/>
              <a:shade val="25000"/>
              <a:satMod val="15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err="1" smtClean="0">
              <a:solidFill>
                <a:sysClr val="window" lastClr="FFFFFF"/>
              </a:solidFill>
              <a:latin typeface="Franklin Gothic Book"/>
              <a:ea typeface="+mn-ea"/>
              <a:cs typeface="Arial"/>
            </a:rPr>
            <a:t>ה"ר</a:t>
          </a:r>
          <a:r>
            <a:rPr lang="he-IL" sz="12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Arial"/>
            </a:rPr>
            <a:t> 37%</a:t>
          </a:r>
          <a:endParaRPr lang="he-IL" sz="1200" b="1" kern="1200" dirty="0">
            <a:solidFill>
              <a:sysClr val="window" lastClr="FFFFFF"/>
            </a:solidFill>
            <a:latin typeface="Franklin Gothic Book"/>
            <a:ea typeface="+mn-ea"/>
            <a:cs typeface="Arial"/>
          </a:endParaRPr>
        </a:p>
      </dsp:txBody>
      <dsp:txXfrm>
        <a:off x="1894782" y="2236250"/>
        <a:ext cx="811776" cy="334858"/>
      </dsp:txXfrm>
    </dsp:sp>
    <dsp:sp modelId="{7D262CFE-5ABB-4B17-860B-346747A52A8A}">
      <dsp:nvSpPr>
        <dsp:cNvPr id="0" name=""/>
        <dsp:cNvSpPr/>
      </dsp:nvSpPr>
      <dsp:spPr>
        <a:xfrm>
          <a:off x="894338" y="688815"/>
          <a:ext cx="1492434" cy="1492434"/>
        </a:xfrm>
        <a:prstGeom prst="ellipse">
          <a:avLst/>
        </a:prstGeom>
        <a:gradFill rotWithShape="0">
          <a:gsLst>
            <a:gs pos="0">
              <a:srgbClr val="9F2936">
                <a:alpha val="50000"/>
                <a:hueOff val="-9067202"/>
                <a:satOff val="5236"/>
                <a:lumOff val="-9607"/>
                <a:alphaOff val="0"/>
                <a:shade val="51000"/>
                <a:satMod val="130000"/>
              </a:srgbClr>
            </a:gs>
            <a:gs pos="80000">
              <a:srgbClr val="9F2936">
                <a:alpha val="50000"/>
                <a:hueOff val="-9067202"/>
                <a:satOff val="5236"/>
                <a:lumOff val="-9607"/>
                <a:alphaOff val="0"/>
                <a:shade val="93000"/>
                <a:satMod val="130000"/>
              </a:srgbClr>
            </a:gs>
            <a:gs pos="100000">
              <a:srgbClr val="9F2936">
                <a:alpha val="50000"/>
                <a:hueOff val="-9067202"/>
                <a:satOff val="5236"/>
                <a:lumOff val="-960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rgbClr val="9F2936">
              <a:alpha val="50000"/>
              <a:hueOff val="-9067202"/>
              <a:satOff val="5236"/>
              <a:lumOff val="-9607"/>
              <a:alphaOff val="0"/>
              <a:shade val="25000"/>
              <a:satMod val="15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Arial"/>
            </a:rPr>
            <a:t>מגזר לא  יהודי 38%</a:t>
          </a:r>
          <a:endParaRPr lang="he-IL" sz="1200" b="1" kern="1200" dirty="0">
            <a:solidFill>
              <a:sysClr val="window" lastClr="FFFFFF"/>
            </a:solidFill>
            <a:latin typeface="Franklin Gothic Book"/>
            <a:ea typeface="+mn-ea"/>
            <a:cs typeface="Arial"/>
          </a:endParaRPr>
        </a:p>
      </dsp:txBody>
      <dsp:txXfrm>
        <a:off x="1093202" y="1029144"/>
        <a:ext cx="405889" cy="811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68568-45FE-44D8-B078-03FF8B1CF22C}">
      <dsp:nvSpPr>
        <dsp:cNvPr id="0" name=""/>
        <dsp:cNvSpPr/>
      </dsp:nvSpPr>
      <dsp:spPr>
        <a:xfrm>
          <a:off x="1554453" y="28700"/>
          <a:ext cx="1492434" cy="1492434"/>
        </a:xfrm>
        <a:prstGeom prst="ellipse">
          <a:avLst/>
        </a:prstGeom>
        <a:solidFill>
          <a:srgbClr val="9F293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משאיות  10%</a:t>
          </a:r>
          <a:endParaRPr lang="he-IL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94782" y="298956"/>
        <a:ext cx="811776" cy="334858"/>
      </dsp:txXfrm>
    </dsp:sp>
    <dsp:sp modelId="{7FBD6813-9675-46BA-93DF-F9C095D690A1}">
      <dsp:nvSpPr>
        <dsp:cNvPr id="0" name=""/>
        <dsp:cNvSpPr/>
      </dsp:nvSpPr>
      <dsp:spPr>
        <a:xfrm>
          <a:off x="2214568" y="688815"/>
          <a:ext cx="1492434" cy="1492434"/>
        </a:xfrm>
        <a:prstGeom prst="ellipse">
          <a:avLst/>
        </a:prstGeom>
        <a:solidFill>
          <a:srgbClr val="9F2936">
            <a:alpha val="50000"/>
            <a:hueOff val="-3022401"/>
            <a:satOff val="1745"/>
            <a:lumOff val="-3202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דו גלגלי 15%</a:t>
          </a:r>
          <a:endParaRPr lang="he-IL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02249" y="1029144"/>
        <a:ext cx="405889" cy="811776"/>
      </dsp:txXfrm>
    </dsp:sp>
    <dsp:sp modelId="{778CD576-8FC5-461C-8D40-573E2CBD2D37}">
      <dsp:nvSpPr>
        <dsp:cNvPr id="0" name=""/>
        <dsp:cNvSpPr/>
      </dsp:nvSpPr>
      <dsp:spPr>
        <a:xfrm>
          <a:off x="1554453" y="1348931"/>
          <a:ext cx="1492434" cy="1492434"/>
        </a:xfrm>
        <a:prstGeom prst="ellipse">
          <a:avLst/>
        </a:prstGeom>
        <a:solidFill>
          <a:srgbClr val="9F2936">
            <a:alpha val="50000"/>
            <a:hueOff val="-6044802"/>
            <a:satOff val="3491"/>
            <a:lumOff val="-640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ה"ר 29%</a:t>
          </a:r>
          <a:endParaRPr lang="he-IL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94782" y="2236250"/>
        <a:ext cx="811776" cy="334858"/>
      </dsp:txXfrm>
    </dsp:sp>
    <dsp:sp modelId="{7D262CFE-5ABB-4B17-860B-346747A52A8A}">
      <dsp:nvSpPr>
        <dsp:cNvPr id="0" name=""/>
        <dsp:cNvSpPr/>
      </dsp:nvSpPr>
      <dsp:spPr>
        <a:xfrm>
          <a:off x="894338" y="688815"/>
          <a:ext cx="1492434" cy="1492434"/>
        </a:xfrm>
        <a:prstGeom prst="ellipse">
          <a:avLst/>
        </a:prstGeom>
        <a:solidFill>
          <a:srgbClr val="9F2936">
            <a:alpha val="50000"/>
            <a:hueOff val="-9067202"/>
            <a:satOff val="5236"/>
            <a:lumOff val="-960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מגזר לא  יהודי 39%</a:t>
          </a:r>
          <a:endParaRPr lang="he-IL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93202" y="1029144"/>
        <a:ext cx="405889" cy="811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C650-8755-4235-8E10-957BCA9997AF}">
      <dsp:nvSpPr>
        <dsp:cNvPr id="0" name=""/>
        <dsp:cNvSpPr/>
      </dsp:nvSpPr>
      <dsp:spPr>
        <a:xfrm>
          <a:off x="2786864" y="1666943"/>
          <a:ext cx="1386227" cy="134663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מו"פ</a:t>
          </a:r>
          <a:endParaRPr lang="he-IL" sz="28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89872" y="1864153"/>
        <a:ext cx="980211" cy="952213"/>
      </dsp:txXfrm>
    </dsp:sp>
    <dsp:sp modelId="{B87A03A8-71D3-4900-86D3-4B53497B8BA4}">
      <dsp:nvSpPr>
        <dsp:cNvPr id="0" name=""/>
        <dsp:cNvSpPr/>
      </dsp:nvSpPr>
      <dsp:spPr>
        <a:xfrm rot="16200000">
          <a:off x="3299608" y="1470135"/>
          <a:ext cx="360739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75400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70960" y="1477555"/>
        <a:ext cx="18036" cy="18036"/>
      </dsp:txXfrm>
    </dsp:sp>
    <dsp:sp modelId="{CA7783BA-5060-4EA4-91FB-9F6A36AF661E}">
      <dsp:nvSpPr>
        <dsp:cNvPr id="0" name=""/>
        <dsp:cNvSpPr/>
      </dsp:nvSpPr>
      <dsp:spPr>
        <a:xfrm>
          <a:off x="2835539" y="17325"/>
          <a:ext cx="1288878" cy="128887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שרות לציבור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24291" y="206077"/>
        <a:ext cx="911374" cy="911374"/>
      </dsp:txXfrm>
    </dsp:sp>
    <dsp:sp modelId="{33E43558-4A50-4216-8EA8-7368DAF7AEA3}">
      <dsp:nvSpPr>
        <dsp:cNvPr id="0" name=""/>
        <dsp:cNvSpPr/>
      </dsp:nvSpPr>
      <dsp:spPr>
        <a:xfrm rot="19723446">
          <a:off x="4047554" y="1895019"/>
          <a:ext cx="276698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489449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178986" y="1904539"/>
        <a:ext cx="13834" cy="13834"/>
      </dsp:txXfrm>
    </dsp:sp>
    <dsp:sp modelId="{1EAAAABA-6225-4C51-BDE8-7725D561657F}">
      <dsp:nvSpPr>
        <dsp:cNvPr id="0" name=""/>
        <dsp:cNvSpPr/>
      </dsp:nvSpPr>
      <dsp:spPr>
        <a:xfrm>
          <a:off x="4186367" y="760683"/>
          <a:ext cx="1482532" cy="140044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א3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מצלמות מצילות חיים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03479" y="965773"/>
        <a:ext cx="1048308" cy="990263"/>
      </dsp:txXfrm>
    </dsp:sp>
    <dsp:sp modelId="{FB7C81EB-3C92-4FB7-BE58-CFAE7FDCC93B}">
      <dsp:nvSpPr>
        <dsp:cNvPr id="0" name=""/>
        <dsp:cNvSpPr/>
      </dsp:nvSpPr>
      <dsp:spPr>
        <a:xfrm rot="1800000">
          <a:off x="4052623" y="2754336"/>
          <a:ext cx="346055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57845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999" y="2762123"/>
        <a:ext cx="17302" cy="17302"/>
      </dsp:txXfrm>
    </dsp:sp>
    <dsp:sp modelId="{FCE6212D-12C5-4FED-85B9-3352A140E4C7}">
      <dsp:nvSpPr>
        <dsp:cNvPr id="0" name=""/>
        <dsp:cNvSpPr/>
      </dsp:nvSpPr>
      <dsp:spPr>
        <a:xfrm>
          <a:off x="4289159" y="2535068"/>
          <a:ext cx="1288878" cy="128887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מפנ"א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מרכז פניות נהגים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77911" y="2723820"/>
        <a:ext cx="911374" cy="911374"/>
      </dsp:txXfrm>
    </dsp:sp>
    <dsp:sp modelId="{518B55E7-C984-4F62-9A78-39BB162EBB2E}">
      <dsp:nvSpPr>
        <dsp:cNvPr id="0" name=""/>
        <dsp:cNvSpPr/>
      </dsp:nvSpPr>
      <dsp:spPr>
        <a:xfrm rot="5374818">
          <a:off x="3298247" y="3185156"/>
          <a:ext cx="376080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72036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76886" y="3192192"/>
        <a:ext cx="18804" cy="18804"/>
      </dsp:txXfrm>
    </dsp:sp>
    <dsp:sp modelId="{016167AC-065F-4B9D-A6EF-3464FE58ACB0}">
      <dsp:nvSpPr>
        <dsp:cNvPr id="0" name=""/>
        <dsp:cNvSpPr/>
      </dsp:nvSpPr>
      <dsp:spPr>
        <a:xfrm>
          <a:off x="2847946" y="3389612"/>
          <a:ext cx="1288878" cy="128887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מידע ומחקר</a:t>
          </a:r>
          <a:endParaRPr lang="he-IL" sz="14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36698" y="3578364"/>
        <a:ext cx="911374" cy="911374"/>
      </dsp:txXfrm>
    </dsp:sp>
    <dsp:sp modelId="{E3BB414B-D757-4242-BCAA-C5D5D3DDD431}">
      <dsp:nvSpPr>
        <dsp:cNvPr id="0" name=""/>
        <dsp:cNvSpPr/>
      </dsp:nvSpPr>
      <dsp:spPr>
        <a:xfrm rot="9000000">
          <a:off x="2561278" y="2754336"/>
          <a:ext cx="346055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564277" y="15369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725654" y="2762123"/>
        <a:ext cx="17302" cy="17302"/>
      </dsp:txXfrm>
    </dsp:sp>
    <dsp:sp modelId="{144CA2C9-C575-4AF0-A37B-6A51693E9981}">
      <dsp:nvSpPr>
        <dsp:cNvPr id="0" name=""/>
        <dsp:cNvSpPr/>
      </dsp:nvSpPr>
      <dsp:spPr>
        <a:xfrm>
          <a:off x="1381919" y="2535068"/>
          <a:ext cx="1288878" cy="128887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חזון טכנולוגי</a:t>
          </a:r>
        </a:p>
      </dsp:txBody>
      <dsp:txXfrm>
        <a:off x="1570671" y="2723820"/>
        <a:ext cx="911374" cy="911374"/>
      </dsp:txXfrm>
    </dsp:sp>
    <dsp:sp modelId="{E8492E2A-2412-454B-85D6-F0E1655CF02E}">
      <dsp:nvSpPr>
        <dsp:cNvPr id="0" name=""/>
        <dsp:cNvSpPr/>
      </dsp:nvSpPr>
      <dsp:spPr>
        <a:xfrm rot="12600000">
          <a:off x="2561278" y="1893307"/>
          <a:ext cx="346055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46055" y="16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725654" y="1901094"/>
        <a:ext cx="17302" cy="17302"/>
      </dsp:txXfrm>
    </dsp:sp>
    <dsp:sp modelId="{96409943-9A77-4C19-B758-8961C60B45D2}">
      <dsp:nvSpPr>
        <dsp:cNvPr id="0" name=""/>
        <dsp:cNvSpPr/>
      </dsp:nvSpPr>
      <dsp:spPr>
        <a:xfrm>
          <a:off x="1381919" y="856572"/>
          <a:ext cx="1288878" cy="128887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מחקר ניתוח מסלול הדו"ח</a:t>
          </a:r>
          <a:endParaRPr lang="he-IL" sz="1400" b="1" kern="1200" dirty="0">
            <a:solidFill>
              <a:schemeClr val="tx2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70671" y="1045324"/>
        <a:ext cx="911374" cy="911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B1365-ADDB-404F-A216-E25222DE64B3}">
      <dsp:nvSpPr>
        <dsp:cNvPr id="0" name=""/>
        <dsp:cNvSpPr/>
      </dsp:nvSpPr>
      <dsp:spPr>
        <a:xfrm rot="5400000">
          <a:off x="3755445" y="83080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/>
            <a:t>מערכת אמ"ת</a:t>
          </a:r>
          <a:endParaRPr lang="he-IL" sz="1600" b="1" kern="1200" dirty="0"/>
        </a:p>
      </dsp:txBody>
      <dsp:txXfrm rot="-5400000">
        <a:off x="4007797" y="197362"/>
        <a:ext cx="753442" cy="866025"/>
      </dsp:txXfrm>
    </dsp:sp>
    <dsp:sp modelId="{5B19EF4C-D83A-4612-88C5-84DDA3C7D149}">
      <dsp:nvSpPr>
        <dsp:cNvPr id="0" name=""/>
        <dsp:cNvSpPr/>
      </dsp:nvSpPr>
      <dsp:spPr>
        <a:xfrm>
          <a:off x="4965028" y="252930"/>
          <a:ext cx="1404092" cy="75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52A56-99D2-45EB-8401-C488AEC6F4AE}">
      <dsp:nvSpPr>
        <dsp:cNvPr id="0" name=""/>
        <dsp:cNvSpPr/>
      </dsp:nvSpPr>
      <dsp:spPr>
        <a:xfrm rot="5400000">
          <a:off x="2573290" y="83080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מערכת הד"ס</a:t>
          </a:r>
          <a:endParaRPr lang="he-IL" sz="2000" b="1" kern="1200" dirty="0"/>
        </a:p>
      </dsp:txBody>
      <dsp:txXfrm rot="-5400000">
        <a:off x="2825642" y="197362"/>
        <a:ext cx="753442" cy="866025"/>
      </dsp:txXfrm>
    </dsp:sp>
    <dsp:sp modelId="{D5BF0087-4917-459A-8077-6E459392AB12}">
      <dsp:nvSpPr>
        <dsp:cNvPr id="0" name=""/>
        <dsp:cNvSpPr/>
      </dsp:nvSpPr>
      <dsp:spPr>
        <a:xfrm rot="5400000">
          <a:off x="3162103" y="1150995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תמונת נוף</a:t>
          </a:r>
          <a:endParaRPr lang="he-IL" sz="1800" b="1" kern="1200" dirty="0"/>
        </a:p>
      </dsp:txBody>
      <dsp:txXfrm rot="-5400000">
        <a:off x="3414455" y="1265277"/>
        <a:ext cx="753442" cy="866025"/>
      </dsp:txXfrm>
    </dsp:sp>
    <dsp:sp modelId="{C403AACC-116F-4B92-93B2-FB7146E180C5}">
      <dsp:nvSpPr>
        <dsp:cNvPr id="0" name=""/>
        <dsp:cNvSpPr/>
      </dsp:nvSpPr>
      <dsp:spPr>
        <a:xfrm>
          <a:off x="1839790" y="1320845"/>
          <a:ext cx="1358799" cy="75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0F8B5-A473-47EA-908E-D0462C6E7F66}">
      <dsp:nvSpPr>
        <dsp:cNvPr id="0" name=""/>
        <dsp:cNvSpPr/>
      </dsp:nvSpPr>
      <dsp:spPr>
        <a:xfrm rot="5400000">
          <a:off x="4344258" y="1150995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איילת </a:t>
          </a:r>
          <a:r>
            <a:rPr lang="he-IL" sz="1800" b="1" kern="1200" dirty="0" smtClean="0"/>
            <a:t>השחר</a:t>
          </a:r>
          <a:endParaRPr lang="he-IL" sz="2000" b="1" kern="1200" dirty="0"/>
        </a:p>
      </dsp:txBody>
      <dsp:txXfrm rot="-5400000">
        <a:off x="4596610" y="1265277"/>
        <a:ext cx="753442" cy="866025"/>
      </dsp:txXfrm>
    </dsp:sp>
    <dsp:sp modelId="{B1A7DE19-3A5B-4C0C-8B12-F65535A8AA67}">
      <dsp:nvSpPr>
        <dsp:cNvPr id="0" name=""/>
        <dsp:cNvSpPr/>
      </dsp:nvSpPr>
      <dsp:spPr>
        <a:xfrm rot="5400000">
          <a:off x="3755445" y="2218911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/>
            <a:t>מדידת זירה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/>
            <a:t>ב </a:t>
          </a:r>
          <a:r>
            <a:rPr lang="en-US" sz="1600" b="1" kern="1200" dirty="0" smtClean="0"/>
            <a:t>GIS</a:t>
          </a:r>
          <a:endParaRPr lang="he-IL" sz="1600" b="1" kern="1200" dirty="0"/>
        </a:p>
      </dsp:txBody>
      <dsp:txXfrm rot="-5400000">
        <a:off x="4007797" y="2333193"/>
        <a:ext cx="753442" cy="866025"/>
      </dsp:txXfrm>
    </dsp:sp>
    <dsp:sp modelId="{14E4B5A9-EEE1-4C9A-9335-384C07DDF635}">
      <dsp:nvSpPr>
        <dsp:cNvPr id="0" name=""/>
        <dsp:cNvSpPr/>
      </dsp:nvSpPr>
      <dsp:spPr>
        <a:xfrm>
          <a:off x="4965028" y="2388761"/>
          <a:ext cx="1404092" cy="75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33D0E-3831-4E16-94C0-DED9EE8061DF}">
      <dsp:nvSpPr>
        <dsp:cNvPr id="0" name=""/>
        <dsp:cNvSpPr/>
      </dsp:nvSpPr>
      <dsp:spPr>
        <a:xfrm rot="5400000">
          <a:off x="2573290" y="2218911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מצלמות בניידות</a:t>
          </a:r>
          <a:endParaRPr lang="he-IL" sz="1800" b="1" kern="1200" dirty="0"/>
        </a:p>
      </dsp:txBody>
      <dsp:txXfrm rot="-5400000">
        <a:off x="2825642" y="2333193"/>
        <a:ext cx="753442" cy="866025"/>
      </dsp:txXfrm>
    </dsp:sp>
    <dsp:sp modelId="{B5412868-FA2D-4F44-848B-940B9EA21880}">
      <dsp:nvSpPr>
        <dsp:cNvPr id="0" name=""/>
        <dsp:cNvSpPr/>
      </dsp:nvSpPr>
      <dsp:spPr>
        <a:xfrm rot="5400000">
          <a:off x="3162103" y="3286827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err="1" smtClean="0"/>
            <a:t>מנת"ב</a:t>
          </a:r>
          <a:endParaRPr lang="he-IL" sz="1700" b="1" kern="1200" dirty="0"/>
        </a:p>
      </dsp:txBody>
      <dsp:txXfrm rot="-5400000">
        <a:off x="3414455" y="3401109"/>
        <a:ext cx="753442" cy="866025"/>
      </dsp:txXfrm>
    </dsp:sp>
    <dsp:sp modelId="{2BA8D0D1-9D03-4656-8644-4F58F6EA3471}">
      <dsp:nvSpPr>
        <dsp:cNvPr id="0" name=""/>
        <dsp:cNvSpPr/>
      </dsp:nvSpPr>
      <dsp:spPr>
        <a:xfrm>
          <a:off x="1839790" y="3456677"/>
          <a:ext cx="1358799" cy="75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8D2D3-F700-4E02-B660-4B3E2E5B8B3D}">
      <dsp:nvSpPr>
        <dsp:cNvPr id="0" name=""/>
        <dsp:cNvSpPr/>
      </dsp:nvSpPr>
      <dsp:spPr>
        <a:xfrm rot="5400000">
          <a:off x="4344258" y="3286827"/>
          <a:ext cx="1258147" cy="10945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זיהוי ביומטרי</a:t>
          </a:r>
          <a:endParaRPr lang="he-IL" sz="1800" b="1" kern="1200" dirty="0"/>
        </a:p>
      </dsp:txBody>
      <dsp:txXfrm rot="-5400000">
        <a:off x="4596610" y="3401109"/>
        <a:ext cx="753442" cy="866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8CD1A-170D-4434-A0B2-241B1FE153AA}">
      <dsp:nvSpPr>
        <dsp:cNvPr id="0" name=""/>
        <dsp:cNvSpPr/>
      </dsp:nvSpPr>
      <dsp:spPr>
        <a:xfrm>
          <a:off x="3443721" y="1014670"/>
          <a:ext cx="1228126" cy="6140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הישארות במערכת</a:t>
          </a:r>
          <a:endParaRPr lang="he-IL" sz="1400" kern="1200" dirty="0"/>
        </a:p>
      </dsp:txBody>
      <dsp:txXfrm>
        <a:off x="3461706" y="1032655"/>
        <a:ext cx="1192156" cy="578093"/>
      </dsp:txXfrm>
    </dsp:sp>
    <dsp:sp modelId="{1BD78FB4-4DDF-4006-9E45-729746577AAC}">
      <dsp:nvSpPr>
        <dsp:cNvPr id="0" name=""/>
        <dsp:cNvSpPr/>
      </dsp:nvSpPr>
      <dsp:spPr>
        <a:xfrm>
          <a:off x="3443721" y="392127"/>
          <a:ext cx="1228126" cy="6140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מיצוי הדין</a:t>
          </a:r>
          <a:endParaRPr lang="he-IL" sz="1400" kern="1200" dirty="0"/>
        </a:p>
      </dsp:txBody>
      <dsp:txXfrm>
        <a:off x="3461706" y="410112"/>
        <a:ext cx="1192156" cy="578093"/>
      </dsp:txXfrm>
    </dsp:sp>
    <dsp:sp modelId="{3C732772-2E70-4D7F-A6C3-5E274A519AC8}">
      <dsp:nvSpPr>
        <dsp:cNvPr id="0" name=""/>
        <dsp:cNvSpPr/>
      </dsp:nvSpPr>
      <dsp:spPr>
        <a:xfrm rot="10701518">
          <a:off x="2949886" y="676613"/>
          <a:ext cx="493936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493936" y="2961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arrow" w="med" len="med"/>
          <a:tailEnd type="none" w="med" len="me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3184505" y="693884"/>
        <a:ext cx="24696" cy="24696"/>
      </dsp:txXfrm>
    </dsp:sp>
    <dsp:sp modelId="{AB1B9794-A3A2-4A7F-B9CF-920885771536}">
      <dsp:nvSpPr>
        <dsp:cNvPr id="0" name=""/>
        <dsp:cNvSpPr/>
      </dsp:nvSpPr>
      <dsp:spPr>
        <a:xfrm>
          <a:off x="1721860" y="406275"/>
          <a:ext cx="1228126" cy="6140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משפט</a:t>
          </a:r>
          <a:endParaRPr lang="he-IL" sz="1400" kern="1200" dirty="0"/>
        </a:p>
      </dsp:txBody>
      <dsp:txXfrm>
        <a:off x="1739845" y="424260"/>
        <a:ext cx="1192156" cy="578093"/>
      </dsp:txXfrm>
    </dsp:sp>
    <dsp:sp modelId="{E618D53A-9149-431C-A175-3A65F07F0B1A}">
      <dsp:nvSpPr>
        <dsp:cNvPr id="0" name=""/>
        <dsp:cNvSpPr/>
      </dsp:nvSpPr>
      <dsp:spPr>
        <a:xfrm rot="10894471">
          <a:off x="1230517" y="676936"/>
          <a:ext cx="491436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491436" y="2961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arrow" w="med" len="med"/>
          <a:tailEnd type="none" w="med" len="me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463949" y="694269"/>
        <a:ext cx="24571" cy="24571"/>
      </dsp:txXfrm>
    </dsp:sp>
    <dsp:sp modelId="{0B8C3FFB-1B26-4FC9-AABB-EA6FF6BB15B7}">
      <dsp:nvSpPr>
        <dsp:cNvPr id="0" name=""/>
        <dsp:cNvSpPr/>
      </dsp:nvSpPr>
      <dsp:spPr>
        <a:xfrm>
          <a:off x="2483" y="392772"/>
          <a:ext cx="1228126" cy="6140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זימון לדין</a:t>
          </a:r>
          <a:endParaRPr lang="he-IL" sz="1400" kern="1200" dirty="0"/>
        </a:p>
      </dsp:txBody>
      <dsp:txXfrm>
        <a:off x="20468" y="410757"/>
        <a:ext cx="1192156" cy="578093"/>
      </dsp:txXfrm>
    </dsp:sp>
    <dsp:sp modelId="{8F7108B2-07D0-4AC7-8162-3FA203B86791}">
      <dsp:nvSpPr>
        <dsp:cNvPr id="0" name=""/>
        <dsp:cNvSpPr/>
      </dsp:nvSpPr>
      <dsp:spPr>
        <a:xfrm rot="7395042">
          <a:off x="1028261" y="1058318"/>
          <a:ext cx="895946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895946" y="2961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arrow" w="med" len="med"/>
          <a:tailEnd type="none" w="med" len="me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453836" y="1065539"/>
        <a:ext cx="44797" cy="44797"/>
      </dsp:txXfrm>
    </dsp:sp>
    <dsp:sp modelId="{394A06CE-C1A8-4408-A072-EBC6AA325068}">
      <dsp:nvSpPr>
        <dsp:cNvPr id="0" name=""/>
        <dsp:cNvSpPr/>
      </dsp:nvSpPr>
      <dsp:spPr>
        <a:xfrm>
          <a:off x="2483" y="1155536"/>
          <a:ext cx="1228126" cy="6140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פנייה </a:t>
          </a:r>
          <a:r>
            <a:rPr lang="he-IL" sz="1400" kern="1200" dirty="0" err="1" smtClean="0"/>
            <a:t>למפנ"א</a:t>
          </a:r>
          <a:r>
            <a:rPr lang="he-IL" sz="1400" kern="1200" dirty="0" smtClean="0"/>
            <a:t> בבקשה להישפט</a:t>
          </a:r>
          <a:endParaRPr lang="he-IL" sz="1400" kern="1200" dirty="0"/>
        </a:p>
      </dsp:txBody>
      <dsp:txXfrm>
        <a:off x="20468" y="1173521"/>
        <a:ext cx="1192156" cy="578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5BAC9-3AD9-4984-A0D6-317823469302}">
      <dsp:nvSpPr>
        <dsp:cNvPr id="0" name=""/>
        <dsp:cNvSpPr/>
      </dsp:nvSpPr>
      <dsp:spPr>
        <a:xfrm rot="10800000">
          <a:off x="4995892" y="1417622"/>
          <a:ext cx="2774230" cy="110969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הקלה על עבודת בתי המשפט</a:t>
          </a:r>
          <a:endParaRPr lang="he-IL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5550738" y="1417622"/>
        <a:ext cx="1664538" cy="1109692"/>
      </dsp:txXfrm>
    </dsp:sp>
    <dsp:sp modelId="{2EA90BFF-7914-4142-BD7C-34B5CD66F153}">
      <dsp:nvSpPr>
        <dsp:cNvPr id="0" name=""/>
        <dsp:cNvSpPr/>
      </dsp:nvSpPr>
      <dsp:spPr>
        <a:xfrm rot="10800000">
          <a:off x="2499084" y="1417622"/>
          <a:ext cx="2774230" cy="110969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מיצוי הדין עם יותר עברייני תנועה</a:t>
          </a:r>
          <a:endParaRPr lang="he-IL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3053930" y="1417622"/>
        <a:ext cx="1664538" cy="1109692"/>
      </dsp:txXfrm>
    </dsp:sp>
    <dsp:sp modelId="{324AED21-71EA-415F-81AB-CDE1D1CBE275}">
      <dsp:nvSpPr>
        <dsp:cNvPr id="0" name=""/>
        <dsp:cNvSpPr/>
      </dsp:nvSpPr>
      <dsp:spPr>
        <a:xfrm rot="10800000">
          <a:off x="2277" y="1417622"/>
          <a:ext cx="2774230" cy="110969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צמצום כמות תאונות הדרכים</a:t>
          </a:r>
          <a:endParaRPr lang="he-IL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557123" y="1417622"/>
        <a:ext cx="1664538" cy="11096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049FD-61A0-4033-A5EA-B6E160C9F23F}">
      <dsp:nvSpPr>
        <dsp:cNvPr id="0" name=""/>
        <dsp:cNvSpPr/>
      </dsp:nvSpPr>
      <dsp:spPr>
        <a:xfrm rot="16200000">
          <a:off x="2521337" y="-2384465"/>
          <a:ext cx="1534082" cy="64006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תשלום הקנס כ</a:t>
          </a: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פיקדון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עד למשפט</a:t>
          </a:r>
          <a:endParaRPr lang="he-IL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ביטול הנקודות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לעבירות קלות </a:t>
          </a:r>
          <a:endParaRPr lang="he-IL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העלאת גובה הקנסות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ובמקביל </a:t>
          </a: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הנחה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לאזרח שמשלם בפרק זמן קצר.</a:t>
          </a:r>
          <a:endParaRPr lang="he-IL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162923" y="123725"/>
        <a:ext cx="6325799" cy="1384306"/>
      </dsp:txXfrm>
    </dsp:sp>
    <dsp:sp modelId="{E9E38E45-3055-4411-B2FB-8844DA6A405B}">
      <dsp:nvSpPr>
        <dsp:cNvPr id="0" name=""/>
        <dsp:cNvSpPr/>
      </dsp:nvSpPr>
      <dsp:spPr>
        <a:xfrm>
          <a:off x="6560748" y="24980"/>
          <a:ext cx="1648163" cy="162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תמריצים</a:t>
          </a:r>
          <a:endParaRPr lang="he-IL" sz="2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40158" y="104390"/>
        <a:ext cx="1489343" cy="1467899"/>
      </dsp:txXfrm>
    </dsp:sp>
    <dsp:sp modelId="{AB833CF5-E592-462B-88EE-24C67B0D18E8}">
      <dsp:nvSpPr>
        <dsp:cNvPr id="0" name=""/>
        <dsp:cNvSpPr/>
      </dsp:nvSpPr>
      <dsp:spPr>
        <a:xfrm rot="16200000">
          <a:off x="2751230" y="-639661"/>
          <a:ext cx="1058286" cy="6416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המטרה - יצירת "מחסום פסיכולוגי" – הרתעה מערעור לצד מתן אופציה משתלמת</a:t>
          </a:r>
          <a:endParaRPr lang="he-IL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השיטה – סמכות ביניים לערעור לפני הגעה לבימ"ש בברירות משפט</a:t>
          </a:r>
        </a:p>
      </dsp:txBody>
      <dsp:txXfrm rot="5400000">
        <a:off x="123687" y="2091204"/>
        <a:ext cx="6365034" cy="954964"/>
      </dsp:txXfrm>
    </dsp:sp>
    <dsp:sp modelId="{54DE0575-1276-46F0-A4E9-9C18CDC082FF}">
      <dsp:nvSpPr>
        <dsp:cNvPr id="0" name=""/>
        <dsp:cNvSpPr/>
      </dsp:nvSpPr>
      <dsp:spPr>
        <a:xfrm>
          <a:off x="6560748" y="1717843"/>
          <a:ext cx="1648163" cy="1746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תחנת ביניים לערעור</a:t>
          </a:r>
          <a:endParaRPr lang="he-IL" sz="26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41205" y="1798300"/>
        <a:ext cx="1487249" cy="1585696"/>
      </dsp:txXfrm>
    </dsp:sp>
    <dsp:sp modelId="{D2061485-CB77-4873-B4E2-BB1A9CBA9680}">
      <dsp:nvSpPr>
        <dsp:cNvPr id="0" name=""/>
        <dsp:cNvSpPr/>
      </dsp:nvSpPr>
      <dsp:spPr>
        <a:xfrm rot="16200000">
          <a:off x="2347968" y="1248199"/>
          <a:ext cx="1880819" cy="64006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מצלמות בניידות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משטרה.</a:t>
          </a:r>
          <a:endParaRPr lang="he-IL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חובת צילום לשוטר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הוספת תמונה לכל דו"ח.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צילום ע"י אזרח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כניסה מדורגת </a:t>
          </a: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לשימוש כחומר חקירה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העברת  כלל מצלמות המהירות ל</a:t>
          </a:r>
          <a:r>
            <a:rPr lang="he-I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מצב צילום נתיב נגדי</a:t>
          </a:r>
          <a:r>
            <a:rPr lang="he-IL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(צילום פני הנהג להעלאת רמת הזיהוי) </a:t>
          </a:r>
          <a:endParaRPr lang="he-IL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179848" y="3599947"/>
        <a:ext cx="6308873" cy="1697191"/>
      </dsp:txXfrm>
    </dsp:sp>
    <dsp:sp modelId="{5C87B7BF-2493-49A2-B29A-C086AFE560C1}">
      <dsp:nvSpPr>
        <dsp:cNvPr id="0" name=""/>
        <dsp:cNvSpPr/>
      </dsp:nvSpPr>
      <dsp:spPr>
        <a:xfrm>
          <a:off x="6560748" y="3610678"/>
          <a:ext cx="1648163" cy="172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שיפורים ורעיונות</a:t>
          </a:r>
          <a:endParaRPr lang="he-IL" sz="2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41205" y="3691135"/>
        <a:ext cx="1487249" cy="155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0.02632</cdr:y>
    </cdr:from>
    <cdr:to>
      <cdr:x>0.59769</cdr:x>
      <cdr:y>0.11528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72008"/>
          <a:ext cx="782093" cy="24342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200" b="1" dirty="0"/>
            <a:t>118,367</a:t>
          </a:r>
          <a:r>
            <a:rPr lang="he-IL" sz="1200" b="1" dirty="0" smtClean="0"/>
            <a:t> </a:t>
          </a:r>
          <a:endParaRPr lang="he-IL" sz="1100" b="1" dirty="0"/>
        </a:p>
      </cdr:txBody>
    </cdr:sp>
  </cdr:relSizeAnchor>
  <cdr:relSizeAnchor xmlns:cdr="http://schemas.openxmlformats.org/drawingml/2006/chartDrawing">
    <cdr:from>
      <cdr:x>0.752</cdr:x>
      <cdr:y>0.395</cdr:y>
    </cdr:from>
    <cdr:to>
      <cdr:x>0.90949</cdr:x>
      <cdr:y>0.47375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38128" y="1083568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0.75</cdr:x>
      <cdr:y>0.39474</cdr:y>
    </cdr:from>
    <cdr:to>
      <cdr:x>0.9075</cdr:x>
      <cdr:y>0.47349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40360" y="1080120"/>
          <a:ext cx="680466" cy="2154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/>
            <a:t>59,972 </a:t>
          </a:r>
          <a:endParaRPr lang="he-IL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0.70087</cdr:x>
      <cdr:y>0.14278</cdr:y>
    </cdr:from>
    <cdr:to>
      <cdr:x>0.88003</cdr:x>
      <cdr:y>0.23306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3204355" y="391672"/>
          <a:ext cx="819165" cy="24765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100" b="1" i="0" u="none" strike="noStrike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541,596</a:t>
          </a:r>
          <a:r>
            <a:rPr lang="he-IL" b="1" smtClean="0"/>
            <a:t> </a:t>
          </a:r>
          <a:endParaRPr lang="he-IL" sz="11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0.83094</cdr:x>
      <cdr:y>0.30206</cdr:y>
    </cdr:from>
    <cdr:to>
      <cdr:x>0.874</cdr:x>
      <cdr:y>0.71167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2526" y="1257301"/>
          <a:ext cx="257175" cy="1704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0.28448</cdr:x>
      <cdr:y>0.03815</cdr:y>
    </cdr:from>
    <cdr:to>
      <cdr:x>0.76724</cdr:x>
      <cdr:y>0.12717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6264" y="216024"/>
          <a:ext cx="40324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2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העברת אשמה</a:t>
          </a:r>
          <a:endParaRPr lang="he-IL" sz="28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1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5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1"/>
          <a:lstStyle>
            <a:lvl1pPr algn="l">
              <a:defRPr sz="1200"/>
            </a:lvl1pPr>
          </a:lstStyle>
          <a:p>
            <a:fld id="{36D89035-F2CD-4600-8364-25E0B14B9786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1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5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1" anchor="b"/>
          <a:lstStyle>
            <a:lvl1pPr algn="l">
              <a:defRPr sz="1200"/>
            </a:lvl1pPr>
          </a:lstStyle>
          <a:p>
            <a:fld id="{3AE9259A-D684-4829-982B-9ED783282A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24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8423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58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1"/>
          <a:lstStyle>
            <a:lvl1pPr algn="l">
              <a:defRPr sz="1200"/>
            </a:lvl1pPr>
          </a:lstStyle>
          <a:p>
            <a:fld id="{EA59498E-18CB-4EAE-8400-A187B4A00836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598" y="4632687"/>
            <a:ext cx="5335893" cy="4389354"/>
          </a:xfrm>
          <a:prstGeom prst="rect">
            <a:avLst/>
          </a:prstGeom>
        </p:spPr>
        <p:txBody>
          <a:bodyPr vert="horz" lIns="89785" tIns="44892" rIns="89785" bIns="44892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8423" y="9263815"/>
            <a:ext cx="2890665" cy="488225"/>
          </a:xfrm>
          <a:prstGeom prst="rect">
            <a:avLst/>
          </a:prstGeom>
        </p:spPr>
        <p:txBody>
          <a:bodyPr vert="horz" lIns="89785" tIns="44892" rIns="89785" bIns="4489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58" y="9263815"/>
            <a:ext cx="2890665" cy="488225"/>
          </a:xfrm>
          <a:prstGeom prst="rect">
            <a:avLst/>
          </a:prstGeom>
        </p:spPr>
        <p:txBody>
          <a:bodyPr vert="horz" lIns="89785" tIns="44892" rIns="89785" bIns="44892" rtlCol="1" anchor="b"/>
          <a:lstStyle>
            <a:lvl1pPr algn="l">
              <a:defRPr sz="1200"/>
            </a:lvl1pPr>
          </a:lstStyle>
          <a:p>
            <a:fld id="{342C1534-B65D-4860-B179-9841816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07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52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14813-F867-461E-BB73-BF21274EC693}" type="slidenum">
              <a:rPr lang="he-IL" smtClean="0">
                <a:solidFill>
                  <a:prstClr val="black"/>
                </a:solidFill>
              </a:rPr>
              <a:pPr/>
              <a:t>32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5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20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20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804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0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0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0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5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2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0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4201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7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5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8" y="129499"/>
            <a:ext cx="8822924" cy="6740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  <a:extLst/>
        </p:spPr>
      </p:pic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-257175" y="-25400"/>
            <a:ext cx="9634538" cy="6908800"/>
            <a:chOff x="-23751" y="0"/>
            <a:chExt cx="9167751" cy="685800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2" y="0"/>
              <a:ext cx="9143938" cy="6858000"/>
              <a:chOff x="62" y="0"/>
              <a:chExt cx="9143938" cy="685800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62" y="0"/>
                <a:ext cx="2514583" cy="6858000"/>
                <a:chOff x="62" y="0"/>
                <a:chExt cx="2514583" cy="6858000"/>
              </a:xfrm>
            </p:grpSpPr>
            <p:sp>
              <p:nvSpPr>
                <p:cNvPr id="22" name="Rectangle 114"/>
                <p:cNvSpPr/>
                <p:nvPr/>
              </p:nvSpPr>
              <p:spPr>
                <a:xfrm>
                  <a:off x="914324" y="0"/>
                  <a:ext cx="161783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"/>
                <p:cNvSpPr/>
                <p:nvPr/>
              </p:nvSpPr>
              <p:spPr>
                <a:xfrm>
                  <a:off x="419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3"/>
                <p:cNvSpPr/>
                <p:nvPr/>
              </p:nvSpPr>
              <p:spPr>
                <a:xfrm>
                  <a:off x="228518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22334" y="0"/>
                <a:ext cx="2514583" cy="6858000"/>
                <a:chOff x="-576" y="0"/>
                <a:chExt cx="2514583" cy="6858000"/>
              </a:xfrm>
            </p:grpSpPr>
            <p:sp>
              <p:nvSpPr>
                <p:cNvPr id="19" name="Rectangle 84"/>
                <p:cNvSpPr/>
                <p:nvPr/>
              </p:nvSpPr>
              <p:spPr>
                <a:xfrm>
                  <a:off x="914378" y="0"/>
                  <a:ext cx="15997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7090" y="0"/>
                  <a:ext cx="457707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113"/>
                <p:cNvSpPr/>
                <p:nvPr/>
              </p:nvSpPr>
              <p:spPr>
                <a:xfrm>
                  <a:off x="245188" y="0"/>
                  <a:ext cx="74623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rot="10800000">
                <a:off x="6629417" y="0"/>
                <a:ext cx="2514583" cy="6858000"/>
                <a:chOff x="0" y="0"/>
                <a:chExt cx="2514583" cy="6858000"/>
              </a:xfrm>
            </p:grpSpPr>
            <p:sp>
              <p:nvSpPr>
                <p:cNvPr id="16" name="Rectangle 77"/>
                <p:cNvSpPr/>
                <p:nvPr/>
              </p:nvSpPr>
              <p:spPr>
                <a:xfrm>
                  <a:off x="895778" y="0"/>
                  <a:ext cx="1601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0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80"/>
                <p:cNvSpPr/>
                <p:nvPr/>
              </p:nvSpPr>
              <p:spPr>
                <a:xfrm>
                  <a:off x="228099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810118" y="0"/>
                <a:ext cx="2818755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75"/>
              <p:cNvSpPr/>
              <p:nvPr/>
            </p:nvSpPr>
            <p:spPr>
              <a:xfrm>
                <a:off x="2896214" y="0"/>
                <a:ext cx="45619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76"/>
              <p:cNvSpPr/>
              <p:nvPr/>
            </p:nvSpPr>
            <p:spPr>
              <a:xfrm>
                <a:off x="3124312" y="0"/>
                <a:ext cx="76284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4"/>
            <p:cNvSpPr/>
            <p:nvPr/>
          </p:nvSpPr>
          <p:spPr>
            <a:xfrm>
              <a:off x="-13177" y="5034768"/>
              <a:ext cx="9146603" cy="1175567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>
            <a:xfrm>
              <a:off x="-13177" y="3466820"/>
              <a:ext cx="9146603" cy="89034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>
            <a:xfrm>
              <a:off x="-23751" y="5639886"/>
              <a:ext cx="3004557" cy="1211811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>
            <a:xfrm>
              <a:off x="-13177" y="5285324"/>
              <a:ext cx="9146603" cy="1478126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>
            <a:xfrm>
              <a:off x="2136388" y="5132470"/>
              <a:ext cx="6983443" cy="1719227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5"/>
          <p:cNvSpPr/>
          <p:nvPr/>
        </p:nvSpPr>
        <p:spPr>
          <a:xfrm>
            <a:off x="204850" y="129499"/>
            <a:ext cx="8710550" cy="6657522"/>
          </a:xfrm>
          <a:prstGeom prst="roundRect">
            <a:avLst>
              <a:gd name="adj" fmla="val 2842"/>
            </a:avLst>
          </a:prstGeom>
          <a:gradFill flip="none" rotWithShape="1">
            <a:gsLst>
              <a:gs pos="40000">
                <a:srgbClr val="EEEEEE">
                  <a:alpha val="30000"/>
                </a:srgbClr>
              </a:gs>
              <a:gs pos="20000">
                <a:srgbClr val="EEEEEE">
                  <a:alpha val="20000"/>
                </a:srgbClr>
              </a:gs>
              <a:gs pos="0">
                <a:schemeClr val="bg1">
                  <a:alpha val="10000"/>
                </a:schemeClr>
              </a:gs>
              <a:gs pos="80000">
                <a:srgbClr val="D7D7D7">
                  <a:alpha val="50000"/>
                </a:srgbClr>
              </a:gs>
              <a:gs pos="60000">
                <a:srgbClr val="EAEAEA">
                  <a:alpha val="40000"/>
                </a:srgbClr>
              </a:gs>
              <a:gs pos="100000">
                <a:srgbClr val="D1D1D1">
                  <a:alpha val="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6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45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2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7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5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2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3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76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89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8" y="129499"/>
            <a:ext cx="8822924" cy="6740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  <a:extLst/>
        </p:spPr>
      </p:pic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-257175" y="-25400"/>
            <a:ext cx="9634538" cy="6908800"/>
            <a:chOff x="-23751" y="0"/>
            <a:chExt cx="9167751" cy="685800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2" y="0"/>
              <a:ext cx="9143938" cy="6858000"/>
              <a:chOff x="62" y="0"/>
              <a:chExt cx="9143938" cy="685800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62" y="0"/>
                <a:ext cx="2514583" cy="6858000"/>
                <a:chOff x="62" y="0"/>
                <a:chExt cx="2514583" cy="6858000"/>
              </a:xfrm>
            </p:grpSpPr>
            <p:sp>
              <p:nvSpPr>
                <p:cNvPr id="22" name="Rectangle 114"/>
                <p:cNvSpPr/>
                <p:nvPr/>
              </p:nvSpPr>
              <p:spPr>
                <a:xfrm>
                  <a:off x="914324" y="0"/>
                  <a:ext cx="161783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"/>
                <p:cNvSpPr/>
                <p:nvPr/>
              </p:nvSpPr>
              <p:spPr>
                <a:xfrm>
                  <a:off x="419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3"/>
                <p:cNvSpPr/>
                <p:nvPr/>
              </p:nvSpPr>
              <p:spPr>
                <a:xfrm>
                  <a:off x="228518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22334" y="0"/>
                <a:ext cx="2514583" cy="6858000"/>
                <a:chOff x="-576" y="0"/>
                <a:chExt cx="2514583" cy="6858000"/>
              </a:xfrm>
            </p:grpSpPr>
            <p:sp>
              <p:nvSpPr>
                <p:cNvPr id="19" name="Rectangle 84"/>
                <p:cNvSpPr/>
                <p:nvPr/>
              </p:nvSpPr>
              <p:spPr>
                <a:xfrm>
                  <a:off x="914378" y="0"/>
                  <a:ext cx="15997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7090" y="0"/>
                  <a:ext cx="457707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113"/>
                <p:cNvSpPr/>
                <p:nvPr/>
              </p:nvSpPr>
              <p:spPr>
                <a:xfrm>
                  <a:off x="245188" y="0"/>
                  <a:ext cx="74623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rot="10800000">
                <a:off x="6629417" y="0"/>
                <a:ext cx="2514583" cy="6858000"/>
                <a:chOff x="0" y="0"/>
                <a:chExt cx="2514583" cy="6858000"/>
              </a:xfrm>
            </p:grpSpPr>
            <p:sp>
              <p:nvSpPr>
                <p:cNvPr id="16" name="Rectangle 77"/>
                <p:cNvSpPr/>
                <p:nvPr/>
              </p:nvSpPr>
              <p:spPr>
                <a:xfrm>
                  <a:off x="895778" y="0"/>
                  <a:ext cx="1601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0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80"/>
                <p:cNvSpPr/>
                <p:nvPr/>
              </p:nvSpPr>
              <p:spPr>
                <a:xfrm>
                  <a:off x="228099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810118" y="0"/>
                <a:ext cx="2818755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75"/>
              <p:cNvSpPr/>
              <p:nvPr/>
            </p:nvSpPr>
            <p:spPr>
              <a:xfrm>
                <a:off x="2896214" y="0"/>
                <a:ext cx="45619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76"/>
              <p:cNvSpPr/>
              <p:nvPr/>
            </p:nvSpPr>
            <p:spPr>
              <a:xfrm>
                <a:off x="3124312" y="0"/>
                <a:ext cx="76284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4"/>
            <p:cNvSpPr/>
            <p:nvPr/>
          </p:nvSpPr>
          <p:spPr>
            <a:xfrm>
              <a:off x="-13177" y="5034768"/>
              <a:ext cx="9146603" cy="1175567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>
            <a:xfrm>
              <a:off x="-13177" y="3466820"/>
              <a:ext cx="9146603" cy="89034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>
            <a:xfrm>
              <a:off x="-23751" y="5639886"/>
              <a:ext cx="3004557" cy="1211811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>
            <a:xfrm>
              <a:off x="-13177" y="5285324"/>
              <a:ext cx="9146603" cy="1478126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>
            <a:xfrm>
              <a:off x="2136388" y="5132470"/>
              <a:ext cx="6983443" cy="1719227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5"/>
          <p:cNvSpPr/>
          <p:nvPr/>
        </p:nvSpPr>
        <p:spPr>
          <a:xfrm>
            <a:off x="204850" y="129499"/>
            <a:ext cx="8710550" cy="6657522"/>
          </a:xfrm>
          <a:prstGeom prst="roundRect">
            <a:avLst>
              <a:gd name="adj" fmla="val 2842"/>
            </a:avLst>
          </a:prstGeom>
          <a:gradFill flip="none" rotWithShape="1">
            <a:gsLst>
              <a:gs pos="40000">
                <a:srgbClr val="EEEEEE">
                  <a:alpha val="30000"/>
                </a:srgbClr>
              </a:gs>
              <a:gs pos="20000">
                <a:srgbClr val="EEEEEE">
                  <a:alpha val="20000"/>
                </a:srgbClr>
              </a:gs>
              <a:gs pos="0">
                <a:schemeClr val="bg1">
                  <a:alpha val="10000"/>
                </a:schemeClr>
              </a:gs>
              <a:gs pos="80000">
                <a:srgbClr val="D7D7D7">
                  <a:alpha val="50000"/>
                </a:srgbClr>
              </a:gs>
              <a:gs pos="60000">
                <a:srgbClr val="EAEAEA">
                  <a:alpha val="40000"/>
                </a:srgbClr>
              </a:gs>
              <a:gs pos="100000">
                <a:srgbClr val="D1D1D1">
                  <a:alpha val="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88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4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lang="he-IL" dirty="0"/>
            </a:lvl1pPr>
          </a:lstStyle>
          <a:p>
            <a:pPr lvl="0" algn="r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7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39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5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893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77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3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28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14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29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9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24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64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503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60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86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22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71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7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50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9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8" y="129499"/>
            <a:ext cx="8822924" cy="6740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  <a:extLst/>
        </p:spPr>
      </p:pic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-257175" y="-25400"/>
            <a:ext cx="9634538" cy="6908800"/>
            <a:chOff x="-23751" y="0"/>
            <a:chExt cx="9167751" cy="685800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2" y="0"/>
              <a:ext cx="9143938" cy="6858000"/>
              <a:chOff x="62" y="0"/>
              <a:chExt cx="9143938" cy="685800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62" y="0"/>
                <a:ext cx="2514583" cy="6858000"/>
                <a:chOff x="62" y="0"/>
                <a:chExt cx="2514583" cy="6858000"/>
              </a:xfrm>
            </p:grpSpPr>
            <p:sp>
              <p:nvSpPr>
                <p:cNvPr id="22" name="Rectangle 114"/>
                <p:cNvSpPr/>
                <p:nvPr/>
              </p:nvSpPr>
              <p:spPr>
                <a:xfrm>
                  <a:off x="914324" y="0"/>
                  <a:ext cx="161783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"/>
                <p:cNvSpPr/>
                <p:nvPr/>
              </p:nvSpPr>
              <p:spPr>
                <a:xfrm>
                  <a:off x="419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3"/>
                <p:cNvSpPr/>
                <p:nvPr/>
              </p:nvSpPr>
              <p:spPr>
                <a:xfrm>
                  <a:off x="228518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22334" y="0"/>
                <a:ext cx="2514583" cy="6858000"/>
                <a:chOff x="-576" y="0"/>
                <a:chExt cx="2514583" cy="6858000"/>
              </a:xfrm>
            </p:grpSpPr>
            <p:sp>
              <p:nvSpPr>
                <p:cNvPr id="19" name="Rectangle 84"/>
                <p:cNvSpPr/>
                <p:nvPr/>
              </p:nvSpPr>
              <p:spPr>
                <a:xfrm>
                  <a:off x="914378" y="0"/>
                  <a:ext cx="15997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7090" y="0"/>
                  <a:ext cx="457707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113"/>
                <p:cNvSpPr/>
                <p:nvPr/>
              </p:nvSpPr>
              <p:spPr>
                <a:xfrm>
                  <a:off x="245188" y="0"/>
                  <a:ext cx="74623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rot="10800000">
                <a:off x="6629417" y="0"/>
                <a:ext cx="2514583" cy="6858000"/>
                <a:chOff x="0" y="0"/>
                <a:chExt cx="2514583" cy="6858000"/>
              </a:xfrm>
            </p:grpSpPr>
            <p:sp>
              <p:nvSpPr>
                <p:cNvPr id="16" name="Rectangle 77"/>
                <p:cNvSpPr/>
                <p:nvPr/>
              </p:nvSpPr>
              <p:spPr>
                <a:xfrm>
                  <a:off x="895778" y="0"/>
                  <a:ext cx="1601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0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80"/>
                <p:cNvSpPr/>
                <p:nvPr/>
              </p:nvSpPr>
              <p:spPr>
                <a:xfrm>
                  <a:off x="228099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810118" y="0"/>
                <a:ext cx="2818755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75"/>
              <p:cNvSpPr/>
              <p:nvPr/>
            </p:nvSpPr>
            <p:spPr>
              <a:xfrm>
                <a:off x="2896214" y="0"/>
                <a:ext cx="45619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76"/>
              <p:cNvSpPr/>
              <p:nvPr/>
            </p:nvSpPr>
            <p:spPr>
              <a:xfrm>
                <a:off x="3124312" y="0"/>
                <a:ext cx="76284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4"/>
            <p:cNvSpPr/>
            <p:nvPr/>
          </p:nvSpPr>
          <p:spPr>
            <a:xfrm>
              <a:off x="-13177" y="5034768"/>
              <a:ext cx="9146603" cy="1175567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>
            <a:xfrm>
              <a:off x="-13177" y="3466820"/>
              <a:ext cx="9146603" cy="89034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>
            <a:xfrm>
              <a:off x="-23751" y="5639886"/>
              <a:ext cx="3004557" cy="1211811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>
            <a:xfrm>
              <a:off x="-13177" y="5285324"/>
              <a:ext cx="9146603" cy="1478126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>
            <a:xfrm>
              <a:off x="2136388" y="5132470"/>
              <a:ext cx="6983443" cy="1719227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5"/>
          <p:cNvSpPr/>
          <p:nvPr/>
        </p:nvSpPr>
        <p:spPr>
          <a:xfrm>
            <a:off x="204850" y="129499"/>
            <a:ext cx="8710550" cy="6657522"/>
          </a:xfrm>
          <a:prstGeom prst="roundRect">
            <a:avLst>
              <a:gd name="adj" fmla="val 2842"/>
            </a:avLst>
          </a:prstGeom>
          <a:gradFill flip="none" rotWithShape="1">
            <a:gsLst>
              <a:gs pos="40000">
                <a:srgbClr val="EEEEEE">
                  <a:alpha val="30000"/>
                </a:srgbClr>
              </a:gs>
              <a:gs pos="20000">
                <a:srgbClr val="EEEEEE">
                  <a:alpha val="20000"/>
                </a:srgbClr>
              </a:gs>
              <a:gs pos="0">
                <a:schemeClr val="bg1">
                  <a:alpha val="10000"/>
                </a:schemeClr>
              </a:gs>
              <a:gs pos="80000">
                <a:srgbClr val="D7D7D7">
                  <a:alpha val="50000"/>
                </a:srgbClr>
              </a:gs>
              <a:gs pos="60000">
                <a:srgbClr val="EAEAEA">
                  <a:alpha val="40000"/>
                </a:srgbClr>
              </a:gs>
              <a:gs pos="100000">
                <a:srgbClr val="D1D1D1">
                  <a:alpha val="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33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4138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7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5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64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70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06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3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1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8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527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2391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8" y="129499"/>
            <a:ext cx="8822924" cy="6740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  <a:extLst/>
        </p:spPr>
      </p:pic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-257175" y="-25400"/>
            <a:ext cx="9634538" cy="6908800"/>
            <a:chOff x="-23751" y="0"/>
            <a:chExt cx="9167751" cy="685800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2" y="0"/>
              <a:ext cx="9143938" cy="6858000"/>
              <a:chOff x="62" y="0"/>
              <a:chExt cx="9143938" cy="685800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62" y="0"/>
                <a:ext cx="2514583" cy="6858000"/>
                <a:chOff x="62" y="0"/>
                <a:chExt cx="2514583" cy="6858000"/>
              </a:xfrm>
            </p:grpSpPr>
            <p:sp>
              <p:nvSpPr>
                <p:cNvPr id="22" name="Rectangle 114"/>
                <p:cNvSpPr/>
                <p:nvPr/>
              </p:nvSpPr>
              <p:spPr>
                <a:xfrm>
                  <a:off x="914324" y="0"/>
                  <a:ext cx="161783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"/>
                <p:cNvSpPr/>
                <p:nvPr/>
              </p:nvSpPr>
              <p:spPr>
                <a:xfrm>
                  <a:off x="419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3"/>
                <p:cNvSpPr/>
                <p:nvPr/>
              </p:nvSpPr>
              <p:spPr>
                <a:xfrm>
                  <a:off x="228518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22334" y="0"/>
                <a:ext cx="2514583" cy="6858000"/>
                <a:chOff x="-576" y="0"/>
                <a:chExt cx="2514583" cy="6858000"/>
              </a:xfrm>
            </p:grpSpPr>
            <p:sp>
              <p:nvSpPr>
                <p:cNvPr id="19" name="Rectangle 84"/>
                <p:cNvSpPr/>
                <p:nvPr/>
              </p:nvSpPr>
              <p:spPr>
                <a:xfrm>
                  <a:off x="914378" y="0"/>
                  <a:ext cx="15997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7090" y="0"/>
                  <a:ext cx="457707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113"/>
                <p:cNvSpPr/>
                <p:nvPr/>
              </p:nvSpPr>
              <p:spPr>
                <a:xfrm>
                  <a:off x="245188" y="0"/>
                  <a:ext cx="74623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rot="10800000">
                <a:off x="6629417" y="0"/>
                <a:ext cx="2514583" cy="6858000"/>
                <a:chOff x="0" y="0"/>
                <a:chExt cx="2514583" cy="6858000"/>
              </a:xfrm>
            </p:grpSpPr>
            <p:sp>
              <p:nvSpPr>
                <p:cNvPr id="16" name="Rectangle 77"/>
                <p:cNvSpPr/>
                <p:nvPr/>
              </p:nvSpPr>
              <p:spPr>
                <a:xfrm>
                  <a:off x="895778" y="0"/>
                  <a:ext cx="1601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0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80"/>
                <p:cNvSpPr/>
                <p:nvPr/>
              </p:nvSpPr>
              <p:spPr>
                <a:xfrm>
                  <a:off x="228099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810118" y="0"/>
                <a:ext cx="2818755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75"/>
              <p:cNvSpPr/>
              <p:nvPr/>
            </p:nvSpPr>
            <p:spPr>
              <a:xfrm>
                <a:off x="2896214" y="0"/>
                <a:ext cx="45619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76"/>
              <p:cNvSpPr/>
              <p:nvPr/>
            </p:nvSpPr>
            <p:spPr>
              <a:xfrm>
                <a:off x="3124312" y="0"/>
                <a:ext cx="76284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4"/>
            <p:cNvSpPr/>
            <p:nvPr/>
          </p:nvSpPr>
          <p:spPr>
            <a:xfrm>
              <a:off x="-13177" y="5034768"/>
              <a:ext cx="9146603" cy="1175567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>
            <a:xfrm>
              <a:off x="-13177" y="3466820"/>
              <a:ext cx="9146603" cy="89034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>
            <a:xfrm>
              <a:off x="-23751" y="5639886"/>
              <a:ext cx="3004557" cy="1211811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>
            <a:xfrm>
              <a:off x="-13177" y="5285324"/>
              <a:ext cx="9146603" cy="1478126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>
            <a:xfrm>
              <a:off x="2136388" y="5132470"/>
              <a:ext cx="6983443" cy="1719227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5"/>
          <p:cNvSpPr/>
          <p:nvPr/>
        </p:nvSpPr>
        <p:spPr>
          <a:xfrm>
            <a:off x="204850" y="129499"/>
            <a:ext cx="8710550" cy="6657522"/>
          </a:xfrm>
          <a:prstGeom prst="roundRect">
            <a:avLst>
              <a:gd name="adj" fmla="val 2842"/>
            </a:avLst>
          </a:prstGeom>
          <a:gradFill flip="none" rotWithShape="1">
            <a:gsLst>
              <a:gs pos="40000">
                <a:srgbClr val="EEEEEE">
                  <a:alpha val="30000"/>
                </a:srgbClr>
              </a:gs>
              <a:gs pos="20000">
                <a:srgbClr val="EEEEEE">
                  <a:alpha val="20000"/>
                </a:srgbClr>
              </a:gs>
              <a:gs pos="0">
                <a:schemeClr val="bg1">
                  <a:alpha val="10000"/>
                </a:schemeClr>
              </a:gs>
              <a:gs pos="80000">
                <a:srgbClr val="D7D7D7">
                  <a:alpha val="50000"/>
                </a:srgbClr>
              </a:gs>
              <a:gs pos="60000">
                <a:srgbClr val="EAEAEA">
                  <a:alpha val="40000"/>
                </a:srgbClr>
              </a:gs>
              <a:gs pos="100000">
                <a:srgbClr val="D1D1D1">
                  <a:alpha val="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5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56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lang="he-IL" dirty="0"/>
            </a:lvl1pPr>
          </a:lstStyle>
          <a:p>
            <a:pPr lvl="0" algn="r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6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57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897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13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52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837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2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369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2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8" y="129499"/>
            <a:ext cx="8822924" cy="6740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  <a:extLst/>
        </p:spPr>
      </p:pic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-257175" y="-25400"/>
            <a:ext cx="9634538" cy="6908800"/>
            <a:chOff x="-23751" y="0"/>
            <a:chExt cx="9167751" cy="685800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2" y="0"/>
              <a:ext cx="9143938" cy="6858000"/>
              <a:chOff x="62" y="0"/>
              <a:chExt cx="9143938" cy="685800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62" y="0"/>
                <a:ext cx="2514583" cy="6858000"/>
                <a:chOff x="62" y="0"/>
                <a:chExt cx="2514583" cy="6858000"/>
              </a:xfrm>
            </p:grpSpPr>
            <p:sp>
              <p:nvSpPr>
                <p:cNvPr id="22" name="Rectangle 114"/>
                <p:cNvSpPr/>
                <p:nvPr/>
              </p:nvSpPr>
              <p:spPr>
                <a:xfrm>
                  <a:off x="914324" y="0"/>
                  <a:ext cx="161783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"/>
                <p:cNvSpPr/>
                <p:nvPr/>
              </p:nvSpPr>
              <p:spPr>
                <a:xfrm>
                  <a:off x="419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3"/>
                <p:cNvSpPr/>
                <p:nvPr/>
              </p:nvSpPr>
              <p:spPr>
                <a:xfrm>
                  <a:off x="228518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22334" y="0"/>
                <a:ext cx="2514583" cy="6858000"/>
                <a:chOff x="-576" y="0"/>
                <a:chExt cx="2514583" cy="6858000"/>
              </a:xfrm>
            </p:grpSpPr>
            <p:sp>
              <p:nvSpPr>
                <p:cNvPr id="19" name="Rectangle 84"/>
                <p:cNvSpPr/>
                <p:nvPr/>
              </p:nvSpPr>
              <p:spPr>
                <a:xfrm>
                  <a:off x="914378" y="0"/>
                  <a:ext cx="15997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7090" y="0"/>
                  <a:ext cx="457707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113"/>
                <p:cNvSpPr/>
                <p:nvPr/>
              </p:nvSpPr>
              <p:spPr>
                <a:xfrm>
                  <a:off x="245188" y="0"/>
                  <a:ext cx="74623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rot="10800000">
                <a:off x="6629417" y="0"/>
                <a:ext cx="2514583" cy="6858000"/>
                <a:chOff x="0" y="0"/>
                <a:chExt cx="2514583" cy="6858000"/>
              </a:xfrm>
            </p:grpSpPr>
            <p:sp>
              <p:nvSpPr>
                <p:cNvPr id="16" name="Rectangle 77"/>
                <p:cNvSpPr/>
                <p:nvPr/>
              </p:nvSpPr>
              <p:spPr>
                <a:xfrm>
                  <a:off x="895778" y="0"/>
                  <a:ext cx="1601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0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80"/>
                <p:cNvSpPr/>
                <p:nvPr/>
              </p:nvSpPr>
              <p:spPr>
                <a:xfrm>
                  <a:off x="228099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810118" y="0"/>
                <a:ext cx="2818755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75"/>
              <p:cNvSpPr/>
              <p:nvPr/>
            </p:nvSpPr>
            <p:spPr>
              <a:xfrm>
                <a:off x="2896214" y="0"/>
                <a:ext cx="45619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76"/>
              <p:cNvSpPr/>
              <p:nvPr/>
            </p:nvSpPr>
            <p:spPr>
              <a:xfrm>
                <a:off x="3124312" y="0"/>
                <a:ext cx="76284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4"/>
            <p:cNvSpPr/>
            <p:nvPr/>
          </p:nvSpPr>
          <p:spPr>
            <a:xfrm>
              <a:off x="-13177" y="5034768"/>
              <a:ext cx="9146603" cy="1175567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>
            <a:xfrm>
              <a:off x="-13177" y="3466820"/>
              <a:ext cx="9146603" cy="89034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>
            <a:xfrm>
              <a:off x="-23751" y="5639886"/>
              <a:ext cx="3004557" cy="1211811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>
            <a:xfrm>
              <a:off x="-13177" y="5285324"/>
              <a:ext cx="9146603" cy="1478126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>
            <a:xfrm>
              <a:off x="2136388" y="5132470"/>
              <a:ext cx="6983443" cy="1719227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5"/>
          <p:cNvSpPr/>
          <p:nvPr/>
        </p:nvSpPr>
        <p:spPr>
          <a:xfrm>
            <a:off x="204850" y="129499"/>
            <a:ext cx="8710550" cy="6657522"/>
          </a:xfrm>
          <a:prstGeom prst="roundRect">
            <a:avLst>
              <a:gd name="adj" fmla="val 2842"/>
            </a:avLst>
          </a:prstGeom>
          <a:gradFill flip="none" rotWithShape="1">
            <a:gsLst>
              <a:gs pos="40000">
                <a:srgbClr val="EEEEEE">
                  <a:alpha val="30000"/>
                </a:srgbClr>
              </a:gs>
              <a:gs pos="20000">
                <a:srgbClr val="EEEEEE">
                  <a:alpha val="20000"/>
                </a:srgbClr>
              </a:gs>
              <a:gs pos="0">
                <a:schemeClr val="bg1">
                  <a:alpha val="10000"/>
                </a:schemeClr>
              </a:gs>
              <a:gs pos="80000">
                <a:srgbClr val="D7D7D7">
                  <a:alpha val="50000"/>
                </a:srgbClr>
              </a:gs>
              <a:gs pos="60000">
                <a:srgbClr val="EAEAEA">
                  <a:alpha val="40000"/>
                </a:srgbClr>
              </a:gs>
              <a:gs pos="100000">
                <a:srgbClr val="D1D1D1">
                  <a:alpha val="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8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43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lang="he-IL" dirty="0"/>
            </a:lvl1pPr>
          </a:lstStyle>
          <a:p>
            <a:pPr lvl="0" algn="r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4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73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08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80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675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367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25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67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702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8" y="129499"/>
            <a:ext cx="8822924" cy="6740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translucentPowder"/>
          <a:extLst/>
        </p:spPr>
      </p:pic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-257175" y="-25400"/>
            <a:ext cx="9634538" cy="6908800"/>
            <a:chOff x="-23751" y="0"/>
            <a:chExt cx="9167751" cy="685800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2" y="0"/>
              <a:ext cx="9143938" cy="6858000"/>
              <a:chOff x="62" y="0"/>
              <a:chExt cx="9143938" cy="685800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62" y="0"/>
                <a:ext cx="2514583" cy="6858000"/>
                <a:chOff x="62" y="0"/>
                <a:chExt cx="2514583" cy="6858000"/>
              </a:xfrm>
            </p:grpSpPr>
            <p:sp>
              <p:nvSpPr>
                <p:cNvPr id="22" name="Rectangle 114"/>
                <p:cNvSpPr/>
                <p:nvPr/>
              </p:nvSpPr>
              <p:spPr>
                <a:xfrm>
                  <a:off x="914324" y="0"/>
                  <a:ext cx="161783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"/>
                <p:cNvSpPr/>
                <p:nvPr/>
              </p:nvSpPr>
              <p:spPr>
                <a:xfrm>
                  <a:off x="419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3"/>
                <p:cNvSpPr/>
                <p:nvPr/>
              </p:nvSpPr>
              <p:spPr>
                <a:xfrm>
                  <a:off x="228518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422334" y="0"/>
                <a:ext cx="2514583" cy="6858000"/>
                <a:chOff x="-576" y="0"/>
                <a:chExt cx="2514583" cy="6858000"/>
              </a:xfrm>
            </p:grpSpPr>
            <p:sp>
              <p:nvSpPr>
                <p:cNvPr id="19" name="Rectangle 84"/>
                <p:cNvSpPr/>
                <p:nvPr/>
              </p:nvSpPr>
              <p:spPr>
                <a:xfrm>
                  <a:off x="914378" y="0"/>
                  <a:ext cx="15997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7090" y="0"/>
                  <a:ext cx="457707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113"/>
                <p:cNvSpPr/>
                <p:nvPr/>
              </p:nvSpPr>
              <p:spPr>
                <a:xfrm>
                  <a:off x="245188" y="0"/>
                  <a:ext cx="74623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rot="10800000">
                <a:off x="6629417" y="0"/>
                <a:ext cx="2514583" cy="6858000"/>
                <a:chOff x="0" y="0"/>
                <a:chExt cx="2514583" cy="6858000"/>
              </a:xfrm>
            </p:grpSpPr>
            <p:sp>
              <p:nvSpPr>
                <p:cNvPr id="16" name="Rectangle 77"/>
                <p:cNvSpPr/>
                <p:nvPr/>
              </p:nvSpPr>
              <p:spPr>
                <a:xfrm>
                  <a:off x="895778" y="0"/>
                  <a:ext cx="1601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0" y="0"/>
                  <a:ext cx="457708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80"/>
                <p:cNvSpPr/>
                <p:nvPr/>
              </p:nvSpPr>
              <p:spPr>
                <a:xfrm>
                  <a:off x="228099" y="0"/>
                  <a:ext cx="76284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810118" y="0"/>
                <a:ext cx="2818755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75"/>
              <p:cNvSpPr/>
              <p:nvPr/>
            </p:nvSpPr>
            <p:spPr>
              <a:xfrm>
                <a:off x="2896214" y="0"/>
                <a:ext cx="45619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76"/>
              <p:cNvSpPr/>
              <p:nvPr/>
            </p:nvSpPr>
            <p:spPr>
              <a:xfrm>
                <a:off x="3124312" y="0"/>
                <a:ext cx="762847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Freeform 44"/>
            <p:cNvSpPr/>
            <p:nvPr/>
          </p:nvSpPr>
          <p:spPr>
            <a:xfrm>
              <a:off x="-13177" y="5034768"/>
              <a:ext cx="9146603" cy="1175567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>
            <a:xfrm>
              <a:off x="-13177" y="3466820"/>
              <a:ext cx="9146603" cy="89034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>
            <a:xfrm>
              <a:off x="-23751" y="5639886"/>
              <a:ext cx="3004557" cy="1211811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>
            <a:xfrm>
              <a:off x="-13177" y="5285324"/>
              <a:ext cx="9146603" cy="1478126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>
            <a:xfrm>
              <a:off x="2136388" y="5132470"/>
              <a:ext cx="6983443" cy="1719227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5"/>
          <p:cNvSpPr/>
          <p:nvPr/>
        </p:nvSpPr>
        <p:spPr>
          <a:xfrm>
            <a:off x="204850" y="129499"/>
            <a:ext cx="8710550" cy="6657522"/>
          </a:xfrm>
          <a:prstGeom prst="roundRect">
            <a:avLst>
              <a:gd name="adj" fmla="val 2842"/>
            </a:avLst>
          </a:prstGeom>
          <a:gradFill flip="none" rotWithShape="1">
            <a:gsLst>
              <a:gs pos="40000">
                <a:srgbClr val="EEEEEE">
                  <a:alpha val="30000"/>
                </a:srgbClr>
              </a:gs>
              <a:gs pos="20000">
                <a:srgbClr val="EEEEEE">
                  <a:alpha val="20000"/>
                </a:srgbClr>
              </a:gs>
              <a:gs pos="0">
                <a:schemeClr val="bg1">
                  <a:alpha val="10000"/>
                </a:schemeClr>
              </a:gs>
              <a:gs pos="80000">
                <a:srgbClr val="D7D7D7">
                  <a:alpha val="50000"/>
                </a:srgbClr>
              </a:gs>
              <a:gs pos="60000">
                <a:srgbClr val="EAEAEA">
                  <a:alpha val="40000"/>
                </a:srgbClr>
              </a:gs>
              <a:gs pos="100000">
                <a:srgbClr val="D1D1D1">
                  <a:alpha val="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/>
              <a:t>כ"ו/חשון/תשע"ה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cap="none" spc="50" dirty="0">
          <a:ln w="11430"/>
          <a:solidFill>
            <a:schemeClr val="tx2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79" r:id="rId12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cap="none" spc="50" dirty="0">
          <a:ln w="11430"/>
          <a:solidFill>
            <a:schemeClr val="tx2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רחובות אדומים 2014 [לקריאה בלבד] - Microsoft PowerPoint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2E07-15F1-4E34-A9AF-8574F8CDB30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כ"ו/חשון/תשע"ה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1A1-6753-405F-84FD-42F1F9A52A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marL="0" algn="ctr" defTabSz="914400" rtl="1" eaLnBrk="1" latinLnBrk="0" hangingPunct="1">
        <a:lnSpc>
          <a:spcPct val="150000"/>
        </a:lnSpc>
        <a:spcBef>
          <a:spcPct val="0"/>
        </a:spcBef>
        <a:buNone/>
        <a:defRPr lang="he-IL" sz="2800" b="1" kern="1200" cap="none" spc="50" dirty="0">
          <a:ln w="11430"/>
          <a:solidFill>
            <a:schemeClr val="tx2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Layout" Target="../diagrams/layout5.xml"/><Relationship Id="rId7" Type="http://schemas.openxmlformats.org/officeDocument/2006/relationships/slide" Target="slide22.xml"/><Relationship Id="rId12" Type="http://schemas.openxmlformats.org/officeDocument/2006/relationships/slide" Target="slide5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11" Type="http://schemas.openxmlformats.org/officeDocument/2006/relationships/slide" Target="slide49.xml"/><Relationship Id="rId5" Type="http://schemas.openxmlformats.org/officeDocument/2006/relationships/diagramColors" Target="../diagrams/colors5.xml"/><Relationship Id="rId10" Type="http://schemas.openxmlformats.org/officeDocument/2006/relationships/slide" Target="slide42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5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slide" Target="slide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92888" cy="5472608"/>
          </a:xfrm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540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540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540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540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4800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מצגת אגף התנועה </a:t>
            </a:r>
            <a:br>
              <a:rPr lang="he-IL" sz="4800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4800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כנס מנהלי תחבורה</a:t>
            </a:r>
            <a:r>
              <a:rPr lang="he-IL" sz="4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4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4800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נובמבר 2014</a:t>
            </a:r>
            <a:r>
              <a:rPr lang="he-IL" sz="4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4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400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400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1800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1800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4800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sz="4800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e-IL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>
                <a:solidFill>
                  <a:schemeClr val="tx2"/>
                </a:solidFill>
              </a:rPr>
              <a:t>תאונות  דרכים לאורך השנים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09638"/>
            <a:ext cx="81756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תרשים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29264"/>
              </p:ext>
            </p:extLst>
          </p:nvPr>
        </p:nvGraphicFramePr>
        <p:xfrm>
          <a:off x="4309373" y="3387178"/>
          <a:ext cx="41736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מלבן 7"/>
          <p:cNvSpPr/>
          <p:nvPr/>
        </p:nvSpPr>
        <p:spPr>
          <a:xfrm>
            <a:off x="3776570" y="332656"/>
            <a:ext cx="4886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400" b="1" spc="50" dirty="0" smtClean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מיקוד באיכות על חשבון כמות</a:t>
            </a:r>
            <a:endParaRPr lang="he-IL" sz="2400" b="1" spc="50" dirty="0">
              <a:ln w="11430"/>
              <a:solidFill>
                <a:srgbClr val="1F497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9834" y="6261487"/>
            <a:ext cx="399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fld id="{141CCE8F-F9E3-4E86-BC5D-388451A6561B}" type="slidenum">
              <a:rPr lang="he-IL" smtClean="0">
                <a:solidFill>
                  <a:prstClr val="black"/>
                </a:solidFill>
              </a:rPr>
              <a:pPr algn="ctr"/>
              <a:t>11</a:t>
            </a:fld>
            <a:endParaRPr lang="he-IL" dirty="0">
              <a:solidFill>
                <a:prstClr val="black"/>
              </a:solidFill>
            </a:endParaRPr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21486"/>
              </p:ext>
            </p:extLst>
          </p:nvPr>
        </p:nvGraphicFramePr>
        <p:xfrm>
          <a:off x="312930" y="1215478"/>
          <a:ext cx="3384376" cy="217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חץ ימינה 10"/>
          <p:cNvSpPr/>
          <p:nvPr/>
        </p:nvSpPr>
        <p:spPr>
          <a:xfrm rot="21001271">
            <a:off x="672495" y="1952092"/>
            <a:ext cx="2532806" cy="215644"/>
          </a:xfrm>
          <a:prstGeom prst="rightArrow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he-IL" kern="0">
              <a:solidFill>
                <a:sysClr val="window" lastClr="FFFFFF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204827" y="1664582"/>
            <a:ext cx="505675" cy="26161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1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>
                <a:solidFill>
                  <a:sysClr val="window" lastClr="FFFFFF"/>
                </a:solidFill>
              </a:rPr>
              <a:t>+77%</a:t>
            </a:r>
            <a:endParaRPr lang="he-IL" kern="0">
              <a:solidFill>
                <a:sysClr val="window" lastClr="FFFFFF"/>
              </a:solidFill>
            </a:endParaRPr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296241"/>
              </p:ext>
            </p:extLst>
          </p:nvPr>
        </p:nvGraphicFramePr>
        <p:xfrm>
          <a:off x="4705417" y="1085142"/>
          <a:ext cx="3843777" cy="22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חץ ימינה 13"/>
          <p:cNvSpPr/>
          <p:nvPr/>
        </p:nvSpPr>
        <p:spPr>
          <a:xfrm rot="21001271">
            <a:off x="5115202" y="1779542"/>
            <a:ext cx="2846479" cy="271982"/>
          </a:xfrm>
          <a:prstGeom prst="rightArrow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he-IL" kern="0">
              <a:solidFill>
                <a:sysClr val="window" lastClr="FFFFFF"/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7928402" y="1532817"/>
            <a:ext cx="500458" cy="26161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1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ysClr val="window" lastClr="FFFFFF"/>
                </a:solidFill>
              </a:rPr>
              <a:t>+82%</a:t>
            </a:r>
            <a:endParaRPr lang="he-IL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16" name="תרשים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267639"/>
              </p:ext>
            </p:extLst>
          </p:nvPr>
        </p:nvGraphicFramePr>
        <p:xfrm>
          <a:off x="179512" y="3894515"/>
          <a:ext cx="3903795" cy="231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חץ ימינה 16"/>
          <p:cNvSpPr/>
          <p:nvPr/>
        </p:nvSpPr>
        <p:spPr>
          <a:xfrm rot="488227">
            <a:off x="659679" y="4343642"/>
            <a:ext cx="3421603" cy="2719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170487" y="4715120"/>
            <a:ext cx="471731" cy="2645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-30%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0" name="חץ ימינה 19"/>
          <p:cNvSpPr/>
          <p:nvPr/>
        </p:nvSpPr>
        <p:spPr>
          <a:xfrm rot="1279378">
            <a:off x="4848176" y="4498963"/>
            <a:ext cx="3123487" cy="2719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7743255" y="4634953"/>
            <a:ext cx="630478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-74%</a:t>
            </a: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1012862028"/>
              </p:ext>
            </p:extLst>
          </p:nvPr>
        </p:nvGraphicFramePr>
        <p:xfrm>
          <a:off x="899592" y="1412776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חץ מעגלי 5"/>
          <p:cNvSpPr/>
          <p:nvPr/>
        </p:nvSpPr>
        <p:spPr>
          <a:xfrm rot="724540">
            <a:off x="912834" y="701693"/>
            <a:ext cx="6814275" cy="6354575"/>
          </a:xfrm>
          <a:prstGeom prst="circularArrow">
            <a:avLst>
              <a:gd name="adj1" fmla="val 4103"/>
              <a:gd name="adj2" fmla="val 502804"/>
              <a:gd name="adj3" fmla="val 20262949"/>
              <a:gd name="adj4" fmla="val 21386019"/>
              <a:gd name="adj5" fmla="val 8442"/>
            </a:avLst>
          </a:prstGeom>
          <a:solidFill>
            <a:srgbClr val="1F497D">
              <a:lumMod val="7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e-IL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לחצן פעולה: התאמה אישית 3">
            <a:hlinkClick r:id="" action="ppaction://hlinkshowjump?jump=nextslide" highlightClick="1"/>
          </p:cNvPr>
          <p:cNvSpPr/>
          <p:nvPr/>
        </p:nvSpPr>
        <p:spPr>
          <a:xfrm>
            <a:off x="3707904" y="4869160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התאמה אישית 6">
            <a:hlinkClick r:id="rId7" action="ppaction://hlinksldjump" highlightClick="1"/>
          </p:cNvPr>
          <p:cNvSpPr/>
          <p:nvPr/>
        </p:nvSpPr>
        <p:spPr>
          <a:xfrm>
            <a:off x="2195736" y="4005064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לחצן פעולה: התאמה אישית 7">
            <a:hlinkClick r:id="rId8" action="ppaction://hlinksldjump" highlightClick="1"/>
          </p:cNvPr>
          <p:cNvSpPr/>
          <p:nvPr/>
        </p:nvSpPr>
        <p:spPr>
          <a:xfrm>
            <a:off x="2195735" y="2348880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לחצן פעולה: התאמה אישית 8">
            <a:hlinkClick r:id="rId9" action="ppaction://hlinksldjump" highlightClick="1"/>
          </p:cNvPr>
          <p:cNvSpPr/>
          <p:nvPr/>
        </p:nvSpPr>
        <p:spPr>
          <a:xfrm>
            <a:off x="3716286" y="1484784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לחצן פעולה: התאמה אישית 9">
            <a:hlinkClick r:id="rId10" action="ppaction://hlinksldjump" highlightClick="1"/>
          </p:cNvPr>
          <p:cNvSpPr/>
          <p:nvPr/>
        </p:nvSpPr>
        <p:spPr>
          <a:xfrm>
            <a:off x="5084437" y="2348880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לחצן פעולה: התאמה אישית 10">
            <a:hlinkClick r:id="rId11" action="ppaction://hlinksldjump" highlightClick="1"/>
          </p:cNvPr>
          <p:cNvSpPr/>
          <p:nvPr/>
        </p:nvSpPr>
        <p:spPr>
          <a:xfrm>
            <a:off x="5084437" y="4005064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לחצן פעולה: התאמה אישית 11">
            <a:hlinkClick r:id="rId12" action="ppaction://hlinksldjump" highlightClick="1"/>
          </p:cNvPr>
          <p:cNvSpPr/>
          <p:nvPr/>
        </p:nvSpPr>
        <p:spPr>
          <a:xfrm>
            <a:off x="3687264" y="3212976"/>
            <a:ext cx="1368151" cy="11692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87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584176"/>
          </a:xfrm>
        </p:spPr>
        <p:txBody>
          <a:bodyPr/>
          <a:lstStyle/>
          <a:p>
            <a:r>
              <a:rPr lang="he-IL" sz="4000" dirty="0" smtClean="0"/>
              <a:t>מידע ומחקר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4859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תאונות במעורבות </a:t>
            </a:r>
            <a:r>
              <a:rPr lang="he-IL" dirty="0" err="1" smtClean="0">
                <a:solidFill>
                  <a:schemeClr val="tx2"/>
                </a:solidFill>
              </a:rPr>
              <a:t>ה"ר</a:t>
            </a:r>
            <a:r>
              <a:rPr lang="he-IL" dirty="0" smtClean="0">
                <a:solidFill>
                  <a:schemeClr val="tx2"/>
                </a:solidFill>
              </a:rPr>
              <a:t> בתחום הבינעירוני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64" y="5939988"/>
            <a:ext cx="78911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31% מהתאונות שאירעו בשול הדרך היו קטלניות במעורבות </a:t>
            </a:r>
            <a:r>
              <a:rPr lang="he-IL" b="1" dirty="0" err="1" smtClean="0">
                <a:solidFill>
                  <a:schemeClr val="tx2"/>
                </a:solidFill>
              </a:rPr>
              <a:t>ה"ר</a:t>
            </a:r>
            <a:r>
              <a:rPr lang="he-IL" b="1" dirty="0" smtClean="0">
                <a:solidFill>
                  <a:schemeClr val="tx2"/>
                </a:solidFill>
              </a:rPr>
              <a:t> שירד מהרכב 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4766081"/>
            <a:ext cx="7896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עלייה של 31% במספר התאונות במעורבות </a:t>
            </a:r>
            <a:r>
              <a:rPr lang="he-IL" b="1" dirty="0" err="1" smtClean="0">
                <a:solidFill>
                  <a:schemeClr val="tx2"/>
                </a:solidFill>
              </a:rPr>
              <a:t>ה"ר</a:t>
            </a:r>
            <a:r>
              <a:rPr lang="he-IL" b="1" dirty="0" smtClean="0">
                <a:solidFill>
                  <a:schemeClr val="tx2"/>
                </a:solidFill>
              </a:rPr>
              <a:t> בתחום הבינעירוני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332853"/>
            <a:ext cx="7896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התנהגות הולך רגל מהווה 57% מהקטלניות ו-45% מסה"כ התאונות</a:t>
            </a:r>
            <a:endParaRPr lang="he-IL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196752"/>
            <a:ext cx="685323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סיבות עיקריות  </a:t>
            </a:r>
            <a:r>
              <a:rPr lang="he-IL" dirty="0">
                <a:solidFill>
                  <a:schemeClr val="tx2"/>
                </a:solidFill>
              </a:rPr>
              <a:t>ל</a:t>
            </a:r>
            <a:r>
              <a:rPr lang="he-IL" dirty="0" smtClean="0">
                <a:solidFill>
                  <a:schemeClr val="tx2"/>
                </a:solidFill>
              </a:rPr>
              <a:t>התרחשות ת"ד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660525"/>
            <a:ext cx="723582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אכיפה נגד עבירות בטיחות כלי רכב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" y="1052735"/>
            <a:ext cx="4199939" cy="233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199939" cy="233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28" y="3501008"/>
            <a:ext cx="5330552" cy="308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19950716">
            <a:off x="5174550" y="5425987"/>
            <a:ext cx="2336676" cy="743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רבע מהדוחות מלווים בהורדה מהכביש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5253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93366" cy="1080120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פעילות משרד התחבורה  בתחום  בטיחות רכב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116266" cy="359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 rot="19950716">
            <a:off x="507202" y="2126104"/>
            <a:ext cx="2336676" cy="7433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סה"כ כלי רכב שנבדקו </a:t>
            </a:r>
          </a:p>
          <a:p>
            <a:pPr algn="ctr"/>
            <a:r>
              <a:rPr lang="he-IL" b="1" dirty="0" smtClean="0"/>
              <a:t>18,728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742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5" y="1314726"/>
            <a:ext cx="4791726" cy="240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93366" cy="1080120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פעילות משרד התחבורה  בתחום  בטיחות רכב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3033"/>
            <a:ext cx="5400600" cy="28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מעוגל 4"/>
          <p:cNvSpPr/>
          <p:nvPr/>
        </p:nvSpPr>
        <p:spPr>
          <a:xfrm rot="19950716">
            <a:off x="39216" y="2045691"/>
            <a:ext cx="2081809" cy="67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/>
              <a:t>סה"כ כלי רכב שנבדקו </a:t>
            </a:r>
          </a:p>
          <a:p>
            <a:pPr algn="ctr"/>
            <a:r>
              <a:rPr lang="he-IL" sz="1600" b="1" dirty="0" smtClean="0"/>
              <a:t>180</a:t>
            </a:r>
            <a:endParaRPr lang="he-IL" sz="1600" b="1" dirty="0"/>
          </a:p>
        </p:txBody>
      </p:sp>
      <p:sp>
        <p:nvSpPr>
          <p:cNvPr id="6" name="מלבן מעוגל 5"/>
          <p:cNvSpPr/>
          <p:nvPr/>
        </p:nvSpPr>
        <p:spPr>
          <a:xfrm rot="19950716">
            <a:off x="1946920" y="4519183"/>
            <a:ext cx="2081809" cy="67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/>
              <a:t>סה"כ כלי רכב שנבדקו </a:t>
            </a:r>
          </a:p>
          <a:p>
            <a:pPr algn="ctr"/>
            <a:r>
              <a:rPr lang="he-IL" sz="1600" b="1" dirty="0" smtClean="0"/>
              <a:t>13,593</a:t>
            </a:r>
          </a:p>
          <a:p>
            <a:pPr algn="ctr"/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69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93366" cy="1080120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פעילות משרד התחבורה  בתחום  בטיחות רכב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5048671" cy="25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מעוגל 6"/>
          <p:cNvSpPr/>
          <p:nvPr/>
        </p:nvSpPr>
        <p:spPr>
          <a:xfrm rot="19950716">
            <a:off x="2371174" y="4118066"/>
            <a:ext cx="2081809" cy="67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/>
              <a:t>סה"כ כלי רכב שנבדקו </a:t>
            </a:r>
          </a:p>
          <a:p>
            <a:pPr algn="ctr"/>
            <a:r>
              <a:rPr lang="he-IL" sz="1600" b="1" dirty="0" smtClean="0"/>
              <a:t>927</a:t>
            </a:r>
            <a:endParaRPr lang="he-IL" sz="16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2379"/>
            <a:ext cx="4815489" cy="243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מעוגל 5"/>
          <p:cNvSpPr/>
          <p:nvPr/>
        </p:nvSpPr>
        <p:spPr>
          <a:xfrm rot="19950716">
            <a:off x="-69305" y="1684490"/>
            <a:ext cx="2081809" cy="67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/>
              <a:t>סה"כ כלי רכב שנבדקו </a:t>
            </a:r>
          </a:p>
          <a:p>
            <a:pPr algn="ctr"/>
            <a:r>
              <a:rPr lang="he-IL" sz="1600" b="1" dirty="0" smtClean="0"/>
              <a:t>294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39830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908720"/>
            <a:ext cx="8593366" cy="432048"/>
          </a:xfrm>
        </p:spPr>
        <p:txBody>
          <a:bodyPr/>
          <a:lstStyle/>
          <a:p>
            <a:r>
              <a:rPr lang="he-IL" sz="2400" dirty="0">
                <a:solidFill>
                  <a:schemeClr val="tx2"/>
                </a:solidFill>
              </a:rPr>
              <a:t>השוואת הרוגים לנתוני </a:t>
            </a:r>
            <a:r>
              <a:rPr lang="he-IL" sz="2400" dirty="0" smtClean="0">
                <a:solidFill>
                  <a:schemeClr val="tx2"/>
                </a:solidFill>
              </a:rPr>
              <a:t>ה-</a:t>
            </a:r>
            <a:r>
              <a:rPr lang="en-US" sz="2400" dirty="0" smtClean="0">
                <a:solidFill>
                  <a:schemeClr val="tx2"/>
                </a:solidFill>
              </a:rPr>
              <a:t> OECD</a:t>
            </a:r>
            <a:r>
              <a:rPr lang="he-IL" sz="2400" dirty="0" smtClean="0">
                <a:solidFill>
                  <a:schemeClr val="tx2"/>
                </a:solidFill>
              </a:rPr>
              <a:t> </a:t>
            </a:r>
            <a:br>
              <a:rPr lang="he-IL" sz="2400" dirty="0" smtClean="0">
                <a:solidFill>
                  <a:schemeClr val="tx2"/>
                </a:solidFill>
              </a:rPr>
            </a:br>
            <a:r>
              <a:rPr lang="he-IL" sz="2000" dirty="0" smtClean="0">
                <a:solidFill>
                  <a:schemeClr val="tx2"/>
                </a:solidFill>
              </a:rPr>
              <a:t>יחס הרוג ל-100,000 איש </a:t>
            </a:r>
            <a:r>
              <a:rPr lang="he-IL" sz="2000" dirty="0" err="1" smtClean="0">
                <a:solidFill>
                  <a:schemeClr val="tx2"/>
                </a:solidFill>
              </a:rPr>
              <a:t>באוכלוסיה</a:t>
            </a:r>
            <a:r>
              <a:rPr lang="he-IL" sz="2000" dirty="0" smtClean="0">
                <a:solidFill>
                  <a:schemeClr val="tx2"/>
                </a:solidFill>
              </a:rPr>
              <a:t/>
            </a:r>
            <a:br>
              <a:rPr lang="he-IL" sz="2000" dirty="0" smtClean="0">
                <a:solidFill>
                  <a:schemeClr val="tx2"/>
                </a:solidFill>
              </a:rPr>
            </a:br>
            <a:r>
              <a:rPr lang="en-US" sz="1600" dirty="0" smtClean="0"/>
              <a:t>IRTAD - Road </a:t>
            </a:r>
            <a:r>
              <a:rPr lang="en-US" sz="1600" dirty="0"/>
              <a:t>Safety Annual Report 2014</a:t>
            </a: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 smtClean="0">
                <a:solidFill>
                  <a:schemeClr val="tx2"/>
                </a:solidFill>
              </a:rPr>
              <a:t>(הנתונים נכונים לסוף 2012, נתוני ישראל אינם כוללים את מחוז ש"י)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2279"/>
            <a:ext cx="8154790" cy="38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467544" y="1683138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אי </a:t>
            </a:r>
            <a:r>
              <a:rPr lang="he-IL" sz="2000" b="1" u="sng" kern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ציות לתמרור או </a:t>
            </a:r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רמזור</a:t>
            </a:r>
            <a:r>
              <a:rPr lang="he-IL" sz="2000" b="1" u="sng" kern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גורמים </a:t>
            </a:r>
            <a:r>
              <a:rPr lang="he-IL" sz="2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ל-28%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מהתאונות החמורות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67544" y="2979282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הולכי רגל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היו מעורבים </a:t>
            </a:r>
            <a:r>
              <a:rPr lang="he-IL" sz="2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ב-37% 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מהתאונות החמורות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המציאות בכבישי ישראל לפי עובדות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64665" y="4203418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אי מתן זכות קדימה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גרמה </a:t>
            </a:r>
            <a:r>
              <a:rPr lang="he-IL" sz="2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ל-61%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מהפגיעות בהולכי רגל 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67544" y="2276872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אופנועים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היו מעורבים </a:t>
            </a:r>
            <a:r>
              <a:rPr lang="he-IL" sz="2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ב-33%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מהתאונות החמורות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67544" y="3555346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נהגים צעירים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היו מעורבים </a:t>
            </a:r>
            <a:r>
              <a:rPr lang="he-IL" sz="2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ב-47%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מהתאונות הקטלניות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67544" y="1268760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מהירות מופרזת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היא הסיבה </a:t>
            </a:r>
            <a:r>
              <a:rPr lang="he-IL" sz="2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ל-16%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מהתאונות הקטלניות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המציאות בכבישי ישראל לפי עובדות (המשך)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67544" y="4941168"/>
            <a:ext cx="8191024" cy="737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he-IL" sz="2000" b="1" u="sng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כלי </a:t>
            </a:r>
            <a:r>
              <a:rPr lang="he-IL" sz="2000" b="1" u="sng" kern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רכב חדשים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מעורבים </a:t>
            </a:r>
            <a:r>
              <a:rPr lang="he-IL" sz="2000" b="1" kern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בתאונות חמורות </a:t>
            </a:r>
            <a:r>
              <a:rPr lang="he-IL" sz="2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פי 1.5</a:t>
            </a:r>
            <a:r>
              <a:rPr lang="he-IL" sz="2000" b="1" kern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מחלקם באוכלוסיית כלי </a:t>
            </a:r>
            <a:r>
              <a:rPr lang="he-IL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הרכב</a:t>
            </a:r>
            <a:endParaRPr lang="he-IL" sz="2000" b="1" kern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לחצן פעולה: חזרה 1">
            <a:hlinkClick r:id="rId2" action="ppaction://hlinksldjump" highlightClick="1"/>
          </p:cNvPr>
          <p:cNvSpPr/>
          <p:nvPr/>
        </p:nvSpPr>
        <p:spPr>
          <a:xfrm>
            <a:off x="2267744" y="6093296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8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1" y="1628800"/>
            <a:ext cx="8229600" cy="1584176"/>
          </a:xfr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4000" dirty="0"/>
              <a:t>חזון טכנולוגי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312436"/>
            <a:ext cx="84969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אגף התנועה יפעל למניעת תאונות דרכים והגברת אפקטיביות האכיפה באמצעיים טכנולוגים חדשניים ומתקדמים</a:t>
            </a:r>
          </a:p>
        </p:txBody>
      </p:sp>
    </p:spTree>
    <p:extLst>
      <p:ext uri="{BB962C8B-B14F-4D97-AF65-F5344CB8AC3E}">
        <p14:creationId xmlns:p14="http://schemas.microsoft.com/office/powerpoint/2010/main" val="317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411760" y="404664"/>
            <a:ext cx="4830168" cy="650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טכנולוגיה קיימת ועתידית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506379351"/>
              </p:ext>
            </p:extLst>
          </p:nvPr>
        </p:nvGraphicFramePr>
        <p:xfrm>
          <a:off x="323528" y="1340768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קבוצה 11"/>
          <p:cNvGrpSpPr/>
          <p:nvPr/>
        </p:nvGrpSpPr>
        <p:grpSpPr>
          <a:xfrm>
            <a:off x="2411760" y="2386877"/>
            <a:ext cx="1094588" cy="1258147"/>
            <a:chOff x="2655070" y="1300"/>
            <a:chExt cx="1094588" cy="1258147"/>
          </a:xfrm>
          <a:solidFill>
            <a:srgbClr val="FC4E08"/>
          </a:solidFill>
        </p:grpSpPr>
        <p:sp>
          <p:nvSpPr>
            <p:cNvPr id="13" name="משושה 12"/>
            <p:cNvSpPr/>
            <p:nvPr/>
          </p:nvSpPr>
          <p:spPr>
            <a:xfrm rot="5400000">
              <a:off x="2573290" y="83080"/>
              <a:ext cx="1258147" cy="10945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משושה 4"/>
            <p:cNvSpPr/>
            <p:nvPr/>
          </p:nvSpPr>
          <p:spPr>
            <a:xfrm>
              <a:off x="2825642" y="197362"/>
              <a:ext cx="753442" cy="866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/>
                <a:t>א'4</a:t>
              </a:r>
              <a:endParaRPr lang="he-IL" sz="2100" b="1" kern="1200" dirty="0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2397292" y="4547117"/>
            <a:ext cx="1094588" cy="1258147"/>
            <a:chOff x="2655070" y="1300"/>
            <a:chExt cx="1094588" cy="1258147"/>
          </a:xfrm>
          <a:solidFill>
            <a:srgbClr val="FC4E08"/>
          </a:solidFill>
        </p:grpSpPr>
        <p:sp>
          <p:nvSpPr>
            <p:cNvPr id="19" name="משושה 18"/>
            <p:cNvSpPr/>
            <p:nvPr/>
          </p:nvSpPr>
          <p:spPr>
            <a:xfrm rot="5400000">
              <a:off x="2573290" y="83080"/>
              <a:ext cx="1258147" cy="10945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משושה 4"/>
            <p:cNvSpPr/>
            <p:nvPr/>
          </p:nvSpPr>
          <p:spPr>
            <a:xfrm>
              <a:off x="2825642" y="197362"/>
              <a:ext cx="753442" cy="866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b="1" kern="1200" dirty="0" smtClean="0"/>
                <a:t>מצלמות על שוטר</a:t>
              </a:r>
              <a:endParaRPr lang="he-IL" b="1" kern="1200" dirty="0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1821228" y="1344755"/>
            <a:ext cx="1094588" cy="1258147"/>
            <a:chOff x="2655070" y="1300"/>
            <a:chExt cx="1094588" cy="1258147"/>
          </a:xfrm>
          <a:solidFill>
            <a:srgbClr val="FC4E08"/>
          </a:solidFill>
        </p:grpSpPr>
        <p:sp>
          <p:nvSpPr>
            <p:cNvPr id="23" name="משושה 22"/>
            <p:cNvSpPr/>
            <p:nvPr/>
          </p:nvSpPr>
          <p:spPr>
            <a:xfrm rot="5400000">
              <a:off x="2573290" y="83080"/>
              <a:ext cx="1258147" cy="10945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משושה 4">
              <a:hlinkClick r:id="rId7" action="ppaction://hlinksldjump"/>
            </p:cNvPr>
            <p:cNvSpPr/>
            <p:nvPr/>
          </p:nvSpPr>
          <p:spPr>
            <a:xfrm>
              <a:off x="2825642" y="197362"/>
              <a:ext cx="753442" cy="866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b="1" kern="1200" dirty="0" smtClean="0"/>
                <a:t>משל"ט אחוד</a:t>
              </a:r>
              <a:endParaRPr lang="he-IL" sz="2000" b="1" kern="1200" dirty="0"/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1821228" y="3485032"/>
            <a:ext cx="1094588" cy="1258147"/>
            <a:chOff x="2655070" y="1300"/>
            <a:chExt cx="1094588" cy="1258147"/>
          </a:xfrm>
          <a:solidFill>
            <a:srgbClr val="FC4E08"/>
          </a:solidFill>
        </p:grpSpPr>
        <p:sp>
          <p:nvSpPr>
            <p:cNvPr id="26" name="משושה 25"/>
            <p:cNvSpPr/>
            <p:nvPr/>
          </p:nvSpPr>
          <p:spPr>
            <a:xfrm rot="5400000">
              <a:off x="2573290" y="83080"/>
              <a:ext cx="1258147" cy="10945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משושה 4">
              <a:hlinkClick r:id="" action="ppaction://noaction"/>
            </p:cNvPr>
            <p:cNvSpPr/>
            <p:nvPr/>
          </p:nvSpPr>
          <p:spPr>
            <a:xfrm>
              <a:off x="2825642" y="197362"/>
              <a:ext cx="753442" cy="866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/>
                <a:t>ניתוח התנהגות רכב </a:t>
              </a:r>
              <a:r>
                <a:rPr lang="he-IL" sz="1600" b="1" kern="1200" dirty="0" err="1" smtClean="0"/>
                <a:t>וה"ר</a:t>
              </a:r>
              <a:endParaRPr lang="he-IL" sz="1600" b="1" kern="1200" dirty="0"/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1259632" y="2386877"/>
            <a:ext cx="1094588" cy="1258147"/>
            <a:chOff x="2655070" y="1300"/>
            <a:chExt cx="1094588" cy="1258147"/>
          </a:xfrm>
          <a:solidFill>
            <a:srgbClr val="FC4E08"/>
          </a:solidFill>
        </p:grpSpPr>
        <p:sp>
          <p:nvSpPr>
            <p:cNvPr id="29" name="משושה 28"/>
            <p:cNvSpPr/>
            <p:nvPr/>
          </p:nvSpPr>
          <p:spPr>
            <a:xfrm rot="5400000">
              <a:off x="2573290" y="83080"/>
              <a:ext cx="1258147" cy="10945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משושה 4"/>
            <p:cNvSpPr/>
            <p:nvPr/>
          </p:nvSpPr>
          <p:spPr>
            <a:xfrm>
              <a:off x="2825642" y="197362"/>
              <a:ext cx="753442" cy="866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b="1" dirty="0" smtClean="0"/>
                <a:t>חיישנים ברכבים</a:t>
              </a:r>
              <a:endParaRPr lang="he-IL" b="1" kern="1200" dirty="0"/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5292080" y="3473957"/>
            <a:ext cx="1094588" cy="1258147"/>
            <a:chOff x="4426038" y="1069215"/>
            <a:chExt cx="1094588" cy="1258147"/>
          </a:xfrm>
          <a:scene3d>
            <a:camera prst="orthographicFront"/>
            <a:lightRig rig="flat" dir="t"/>
          </a:scene3d>
        </p:grpSpPr>
        <p:sp>
          <p:nvSpPr>
            <p:cNvPr id="31" name="משושה 30"/>
            <p:cNvSpPr/>
            <p:nvPr/>
          </p:nvSpPr>
          <p:spPr>
            <a:xfrm rot="5400000">
              <a:off x="4344258" y="1150995"/>
              <a:ext cx="1258147" cy="1094588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משושה 4">
              <a:hlinkClick r:id="" action="ppaction://noaction"/>
            </p:cNvPr>
            <p:cNvSpPr/>
            <p:nvPr/>
          </p:nvSpPr>
          <p:spPr>
            <a:xfrm>
              <a:off x="4596610" y="1265277"/>
              <a:ext cx="753442" cy="866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b="1" kern="1200" dirty="0" smtClean="0"/>
                <a:t>ניתוח תחקיר אירוע</a:t>
              </a:r>
              <a:endParaRPr lang="he-IL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71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885" y="188640"/>
            <a:ext cx="994611" cy="936104"/>
          </a:xfrm>
          <a:prstGeom prst="rect">
            <a:avLst/>
          </a:prstGeom>
          <a:solidFill>
            <a:schemeClr val="tx1">
              <a:lumMod val="85000"/>
              <a:alpha val="51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6" name="מלבן 15"/>
          <p:cNvSpPr/>
          <p:nvPr/>
        </p:nvSpPr>
        <p:spPr>
          <a:xfrm>
            <a:off x="251520" y="333526"/>
            <a:ext cx="8633442" cy="650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אפליקציית "אמת" לדקירת מיקום התאונה</a:t>
            </a:r>
            <a:endParaRPr lang="he-IL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משושה 4"/>
          <p:cNvSpPr/>
          <p:nvPr/>
        </p:nvSpPr>
        <p:spPr>
          <a:xfrm>
            <a:off x="4025858" y="2960042"/>
            <a:ext cx="1092284" cy="93791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מדידת זירה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ב-</a:t>
            </a:r>
            <a:r>
              <a:rPr lang="en-US" sz="1400" b="1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GIS</a:t>
            </a:r>
            <a:r>
              <a:rPr lang="he-IL" sz="1400" b="1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e-IL" sz="1400" b="1" dirty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2434" y="6444044"/>
            <a:ext cx="525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fld id="{141CCE8F-F9E3-4E86-BC5D-388451A6561B}" type="slidenum">
              <a:rPr lang="he-IL" smtClean="0">
                <a:solidFill>
                  <a:prstClr val="black"/>
                </a:solidFill>
              </a:rPr>
              <a:pPr algn="ctr"/>
              <a:t>24</a:t>
            </a:fld>
            <a:endParaRPr lang="he-IL" dirty="0">
              <a:solidFill>
                <a:prstClr val="black"/>
              </a:solidFill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5538890" y="1196752"/>
            <a:ext cx="3024336" cy="4970721"/>
            <a:chOff x="1907704" y="784105"/>
            <a:chExt cx="3529396" cy="603144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7704" y="784105"/>
              <a:ext cx="3529396" cy="6031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מלבן 16"/>
            <p:cNvSpPr/>
            <p:nvPr/>
          </p:nvSpPr>
          <p:spPr>
            <a:xfrm>
              <a:off x="2195736" y="1484784"/>
              <a:ext cx="2952328" cy="44644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3" descr="D:\מערכת אמת\סיכום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704" y="1772816"/>
            <a:ext cx="2561498" cy="36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606" y="1200526"/>
            <a:ext cx="3024336" cy="497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תמונה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74206"/>
            <a:ext cx="2529847" cy="36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אפליקציות לשימוש פנים משטרתי/אירגוני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62409" y="1340768"/>
            <a:ext cx="7798023" cy="864096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</a:t>
            </a:r>
            <a:r>
              <a:rPr lang="he-IL" b="1" dirty="0" err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חנ"א</a:t>
            </a:r>
            <a:r>
              <a:rPr lang="he-IL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(חבילת נוסחי אישום</a:t>
            </a:r>
            <a:r>
              <a:rPr lang="he-IL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/>
            <a:r>
              <a:rPr lang="he-IL" sz="1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אפליקציה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שמיועדת לכלל השוטרים ותיתן אפשרות לחפש סעיפים אישום לפי קטגוריות לפי שם או תמרורים. אמורה לעלות </a:t>
            </a:r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בתחילת  2015.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62409" y="2636912"/>
            <a:ext cx="7798023" cy="720080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מסרים משטרתיים</a:t>
            </a:r>
            <a:r>
              <a:rPr lang="he-IL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e-IL" dirty="0" smtClean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אפליקציה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מיועדת לכלל האזרחים באמצעותה יימסרו ע"י דוברות את"ן ומשל"ט את"ן הודעות רלוונטיות למשתמשי הדרך בארץ.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62409" y="4902091"/>
            <a:ext cx="7798023" cy="576064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מיקוד מתן דוחות</a:t>
            </a:r>
            <a:r>
              <a:rPr lang="he-IL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e-IL" dirty="0" smtClean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מיועד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לשוטרים רושמי הדוחות, בהתאם למדיניות ר' את"ן.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62409" y="3789040"/>
            <a:ext cx="7798023" cy="720080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הרשאות כניסה למורשים באירועים מבצעיים </a:t>
            </a:r>
            <a:r>
              <a:rPr lang="he-IL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גדולים</a:t>
            </a:r>
          </a:p>
          <a:p>
            <a:pPr lvl="0"/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מיועד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לשוטרים שעומדים במחסומים באירועים גדולים(</a:t>
            </a:r>
            <a:r>
              <a:rPr lang="he-IL" sz="1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מבצע מירון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ומאפשרת קבלת אינדיקציה אודות כלי רכב מורשים להיכנס בזמן אמת ע"י הקשת מס' רכב לבדיקה.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אפליקציות לרשות האזרחים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62409" y="1412776"/>
            <a:ext cx="7798023" cy="792088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מיקומם של מצלמות א'3 הפרוסות ברחבי הארץ </a:t>
            </a:r>
          </a:p>
          <a:p>
            <a:pPr lvl="0"/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מיועדת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להראות בזמן אמת את מיקומי כל עמדות ומצלמות א-3 (באמצעות קואורדינטות). האפליקציה תתקיים גם בסביבת אינטרנט ותאפשר גישה לכל תיק עמדה רלוונטי באינטרנט.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75060" y="2564904"/>
            <a:ext cx="7798023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כבישים אדומים </a:t>
            </a:r>
            <a:endParaRPr lang="he-IL" b="1" dirty="0" smtClean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אפליקציה האמורה למפות  את כלל ה</a:t>
            </a:r>
            <a:r>
              <a:rPr lang="he-IL" sz="1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"כבישים האדומים"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הן בערים והן בכבישים בינעירוניים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662409" y="4941168"/>
            <a:ext cx="7798023" cy="864096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/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מיקום ניידות מודדות </a:t>
            </a:r>
            <a:r>
              <a:rPr lang="he-IL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מהירות</a:t>
            </a:r>
            <a:endParaRPr lang="he-IL" dirty="0" smtClean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מיועדת להראות בזמן אמת את מיקומי כל הניידות אוכפות תוך שימוש במצלמות , באמצעות קואורדינטות .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62409" y="3573016"/>
            <a:ext cx="7798023" cy="1080120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/>
            <a:endParaRPr lang="he-IL" b="1" dirty="0" smtClean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אפליקציית </a:t>
            </a:r>
            <a:r>
              <a:rPr lang="he-IL" b="1" dirty="0" err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תוכנית</a:t>
            </a:r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שבועית </a:t>
            </a:r>
            <a:r>
              <a:rPr lang="he-IL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(מבצעים </a:t>
            </a:r>
            <a:r>
              <a:rPr lang="he-IL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אירועים, עבודות בכביש </a:t>
            </a:r>
            <a:r>
              <a:rPr lang="he-IL" b="1" dirty="0" err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וכו</a:t>
            </a:r>
            <a:r>
              <a:rPr lang="en-US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</a:t>
            </a:r>
            <a:r>
              <a:rPr lang="he-IL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he-IL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 הזנה שבועית של העבודות והחסימות המתוכננות לשבוע הקרוב בכבישי הארץ על מנת לידע את כלל משתמשי הדרך. </a:t>
            </a:r>
          </a:p>
          <a:p>
            <a:pPr lvl="0"/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885" y="188640"/>
            <a:ext cx="994611" cy="936104"/>
          </a:xfrm>
          <a:prstGeom prst="rect">
            <a:avLst/>
          </a:prstGeom>
          <a:solidFill>
            <a:schemeClr val="tx1">
              <a:lumMod val="85000"/>
              <a:alpha val="51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6" name="מלבן 15"/>
          <p:cNvSpPr/>
          <p:nvPr/>
        </p:nvSpPr>
        <p:spPr>
          <a:xfrm>
            <a:off x="1907704" y="333526"/>
            <a:ext cx="5688632" cy="650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"תמונת נוף"</a:t>
            </a:r>
          </a:p>
        </p:txBody>
      </p:sp>
      <p:sp>
        <p:nvSpPr>
          <p:cNvPr id="11" name="משושה 4"/>
          <p:cNvSpPr/>
          <p:nvPr/>
        </p:nvSpPr>
        <p:spPr>
          <a:xfrm>
            <a:off x="4025858" y="2960042"/>
            <a:ext cx="1092284" cy="93791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kern="120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מדידת זירה</a:t>
            </a:r>
          </a:p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kern="120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ב-</a:t>
            </a:r>
            <a:r>
              <a:rPr lang="en-US" sz="1400" b="1" kern="120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GIS</a:t>
            </a:r>
            <a:r>
              <a:rPr lang="he-IL" sz="1400" b="1" kern="120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e-IL" sz="1400" b="1" kern="1200" dirty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2434" y="6444044"/>
            <a:ext cx="525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fld id="{141CCE8F-F9E3-4E86-BC5D-388451A6561B}" type="slidenum">
              <a:rPr lang="he-IL" smtClean="0"/>
              <a:pPr algn="ctr"/>
              <a:t>27</a:t>
            </a:fld>
            <a:endParaRPr lang="he-IL" dirty="0"/>
          </a:p>
        </p:txBody>
      </p:sp>
      <p:pic>
        <p:nvPicPr>
          <p:cNvPr id="1026" name="Picture 2" descr="C:\Users\u024604530\AppData\Local\Microsoft\Windows\Temporary Internet Files\Content.Outlook\FE1SOCLR\תמונת נוף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8174" y="1076321"/>
            <a:ext cx="5202562" cy="53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6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123728" y="404664"/>
            <a:ext cx="5222905" cy="650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פיקוח ובקרה –דו"ח מנהלים</a:t>
            </a:r>
          </a:p>
        </p:txBody>
      </p:sp>
      <p:pic>
        <p:nvPicPr>
          <p:cNvPr id="22" name="תמונה 21" descr="מנתב אתן 2014 - \\Remot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975654"/>
            <a:ext cx="8136904" cy="4998199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prst="relaxedInset"/>
          </a:sp3d>
        </p:spPr>
      </p:pic>
      <p:sp>
        <p:nvSpPr>
          <p:cNvPr id="4" name="לחצן פעולה: חזרה 3">
            <a:hlinkClick r:id="rId3" action="ppaction://hlinksldjump" highlightClick="1"/>
          </p:cNvPr>
          <p:cNvSpPr/>
          <p:nvPr/>
        </p:nvSpPr>
        <p:spPr>
          <a:xfrm>
            <a:off x="2123728" y="6093295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44816" cy="720080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פיקוח ובקרה - ע"י ניטור אכיפה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381280"/>
            <a:ext cx="5431809" cy="391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9" name="מלבן 28"/>
          <p:cNvSpPr/>
          <p:nvPr/>
        </p:nvSpPr>
        <p:spPr>
          <a:xfrm rot="21064782">
            <a:off x="3956953" y="1620482"/>
            <a:ext cx="360040" cy="32403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הסבר מלבני מעוגל 29"/>
          <p:cNvSpPr/>
          <p:nvPr/>
        </p:nvSpPr>
        <p:spPr>
          <a:xfrm>
            <a:off x="251520" y="1124744"/>
            <a:ext cx="1463051" cy="2216500"/>
          </a:xfrm>
          <a:prstGeom prst="wedgeRoundRectCallout">
            <a:avLst>
              <a:gd name="adj1" fmla="val 198825"/>
              <a:gd name="adj2" fmla="val -1730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תובנה</a:t>
            </a:r>
          </a:p>
          <a:p>
            <a:pPr algn="ctr"/>
            <a:r>
              <a:rPr lang="he-IL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אכיפת יתר במשמרת זו– ניתן להעביר סד"כ למשמרות אחרות</a:t>
            </a:r>
          </a:p>
        </p:txBody>
      </p:sp>
      <p:sp>
        <p:nvSpPr>
          <p:cNvPr id="31" name="הסבר מלבני מעוגל 30"/>
          <p:cNvSpPr/>
          <p:nvPr/>
        </p:nvSpPr>
        <p:spPr>
          <a:xfrm>
            <a:off x="7020272" y="1612164"/>
            <a:ext cx="1584176" cy="664708"/>
          </a:xfrm>
          <a:prstGeom prst="wedgeRoundRectCallout">
            <a:avLst>
              <a:gd name="adj1" fmla="val -63305"/>
              <a:gd name="adj2" fmla="val 7238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"אכיפת יתר"-  לא אפקטיבי</a:t>
            </a:r>
          </a:p>
        </p:txBody>
      </p:sp>
      <p:sp>
        <p:nvSpPr>
          <p:cNvPr id="32" name="הסבר מלבני מעוגל 31"/>
          <p:cNvSpPr/>
          <p:nvPr/>
        </p:nvSpPr>
        <p:spPr>
          <a:xfrm>
            <a:off x="7036742" y="3815067"/>
            <a:ext cx="1639713" cy="596784"/>
          </a:xfrm>
          <a:prstGeom prst="wedgeRoundRectCallout">
            <a:avLst>
              <a:gd name="adj1" fmla="val -55915"/>
              <a:gd name="adj2" fmla="val -15141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"אכיפת חסר"-  לא אפקטיבי</a:t>
            </a:r>
          </a:p>
        </p:txBody>
      </p:sp>
      <p:sp>
        <p:nvSpPr>
          <p:cNvPr id="8" name="לחצן פעולה: חזרה 7">
            <a:hlinkClick r:id="rId3" action="ppaction://hlinksldjump" highlightClick="1"/>
          </p:cNvPr>
          <p:cNvSpPr/>
          <p:nvPr/>
        </p:nvSpPr>
        <p:spPr>
          <a:xfrm>
            <a:off x="2267744" y="6093296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33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מטרות העל של האגף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39838"/>
            <a:ext cx="70104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584176"/>
          </a:xfrm>
        </p:spPr>
        <p:txBody>
          <a:bodyPr/>
          <a:lstStyle/>
          <a:p>
            <a:r>
              <a:rPr lang="he-IL" sz="4000" dirty="0" smtClean="0"/>
              <a:t>מחקר ניתוח מסלול הדו"ח</a:t>
            </a:r>
            <a:br>
              <a:rPr lang="he-IL" sz="4000" dirty="0" smtClean="0"/>
            </a:br>
            <a:r>
              <a:rPr lang="he-IL" sz="4000" dirty="0" smtClean="0"/>
              <a:t>(</a:t>
            </a:r>
            <a:r>
              <a:rPr lang="he-IL" sz="3200" dirty="0" smtClean="0"/>
              <a:t>פרויקט תלפיות)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8697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81" y="278517"/>
            <a:ext cx="7615214" cy="651641"/>
          </a:xfrm>
        </p:spPr>
        <p:txBody>
          <a:bodyPr/>
          <a:lstStyle/>
          <a:p>
            <a:r>
              <a:rPr lang="he-IL" sz="2800" dirty="0">
                <a:solidFill>
                  <a:schemeClr val="tx2"/>
                </a:solidFill>
              </a:rPr>
              <a:t>ניתוח מסלול הדו"ח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396209" y="1753091"/>
            <a:ext cx="3424263" cy="4143212"/>
          </a:xfrm>
          <a:prstGeom prst="roundRect">
            <a:avLst>
              <a:gd name="adj" fmla="val 220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he-IL" sz="1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תובנות: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he-IL" sz="1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כשליש מהדו"חות שהגיעו למשפט – מבחירה של הנהג ("</a:t>
            </a:r>
            <a:r>
              <a:rPr lang="he-IL" sz="1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ברירת משפט</a:t>
            </a:r>
            <a:r>
              <a:rPr lang="he-IL" sz="1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")</a:t>
            </a:r>
            <a:endParaRPr lang="en-US" sz="18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he-IL" sz="18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he-IL" sz="1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לאחר 3 שנים, בית המשפט לא סיים לטפל בכל הדו"חות של 2012</a:t>
            </a:r>
            <a:endParaRPr lang="en-US" sz="18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he-IL" sz="18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he-IL" sz="1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כל שנה ה"חוב" של בית המשפט גדל.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he-IL" sz="18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he-IL" sz="18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r">
              <a:buFont typeface="Arial" pitchFamily="34" charset="0"/>
              <a:buChar char="•"/>
            </a:pPr>
            <a:endParaRPr lang="he-IL" sz="18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20688"/>
            <a:ext cx="4136478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סה"כ דו"חות: 586,280 (2012), 625,434 (2013)</a:t>
            </a: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66000159"/>
              </p:ext>
            </p:extLst>
          </p:nvPr>
        </p:nvGraphicFramePr>
        <p:xfrm>
          <a:off x="683568" y="1150479"/>
          <a:ext cx="4671848" cy="186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8" y="2924944"/>
            <a:ext cx="526097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94278593"/>
              </p:ext>
            </p:extLst>
          </p:nvPr>
        </p:nvGraphicFramePr>
        <p:xfrm>
          <a:off x="685800" y="2455865"/>
          <a:ext cx="7772400" cy="394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2251" y="1700808"/>
            <a:ext cx="61595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צוואר הבקבוק – בתי המשפט</a:t>
            </a:r>
            <a:endParaRPr lang="he-IL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685800" y="548681"/>
            <a:ext cx="7702624" cy="86409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 </a:t>
            </a:r>
            <a:endParaRPr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395536" y="1772816"/>
            <a:ext cx="8352928" cy="41764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160070032"/>
              </p:ext>
            </p:extLst>
          </p:nvPr>
        </p:nvGraphicFramePr>
        <p:xfrm>
          <a:off x="179512" y="980728"/>
          <a:ext cx="8208912" cy="539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5536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 smtClean="0">
                <a:solidFill>
                  <a:schemeClr val="tx2"/>
                </a:solidFill>
              </a:rPr>
              <a:t>התייעלות פרוצדוראלית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9" name="לחצן פעולה: חזרה 8">
            <a:hlinkClick r:id="rId7" action="ppaction://hlinksldjump" highlightClick="1"/>
          </p:cNvPr>
          <p:cNvSpPr/>
          <p:nvPr/>
        </p:nvSpPr>
        <p:spPr>
          <a:xfrm>
            <a:off x="1835696" y="6237311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39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76193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sz="4000" dirty="0" smtClean="0"/>
              <a:t>שרות לציבור</a:t>
            </a:r>
          </a:p>
          <a:p>
            <a:pPr marL="571500" indent="-571500" algn="r">
              <a:buFont typeface="Arial" pitchFamily="34" charset="0"/>
              <a:buChar char="•"/>
            </a:pPr>
            <a:r>
              <a:rPr lang="he-IL" sz="3600" dirty="0" smtClean="0">
                <a:solidFill>
                  <a:schemeClr val="tx1"/>
                </a:solidFill>
                <a:effectLst/>
              </a:rPr>
              <a:t>מערכת ממוחשבת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IVR</a:t>
            </a:r>
            <a:endParaRPr lang="he-IL" sz="3600" dirty="0" smtClean="0">
              <a:solidFill>
                <a:schemeClr val="tx1"/>
              </a:solidFill>
              <a:effectLst/>
            </a:endParaRPr>
          </a:p>
          <a:p>
            <a:pPr marL="571500" indent="-571500" algn="r">
              <a:buFont typeface="Arial" pitchFamily="34" charset="0"/>
              <a:buChar char="•"/>
            </a:pPr>
            <a:r>
              <a:rPr lang="he-IL" sz="3600" dirty="0">
                <a:solidFill>
                  <a:schemeClr val="tx1"/>
                </a:solidFill>
                <a:effectLst/>
              </a:rPr>
              <a:t>מערכת ניהול תורים </a:t>
            </a:r>
            <a:r>
              <a:rPr lang="he-IL" sz="3600" dirty="0" err="1">
                <a:solidFill>
                  <a:schemeClr val="tx1"/>
                </a:solidFill>
                <a:effectLst/>
              </a:rPr>
              <a:t>במש"ל</a:t>
            </a:r>
            <a:endParaRPr lang="he-IL" sz="3600" dirty="0">
              <a:solidFill>
                <a:schemeClr val="tx1"/>
              </a:solidFill>
              <a:effectLst/>
            </a:endParaRPr>
          </a:p>
          <a:p>
            <a:pPr marL="571500" indent="-571500" algn="r">
              <a:buFont typeface="Arial" pitchFamily="34" charset="0"/>
              <a:buChar char="•"/>
            </a:pPr>
            <a:r>
              <a:rPr lang="he-IL" sz="3600" dirty="0" smtClean="0">
                <a:solidFill>
                  <a:schemeClr val="tx1"/>
                </a:solidFill>
                <a:effectLst/>
              </a:rPr>
              <a:t>שקיפות</a:t>
            </a:r>
          </a:p>
        </p:txBody>
      </p:sp>
    </p:spTree>
    <p:extLst>
      <p:ext uri="{BB962C8B-B14F-4D97-AF65-F5344CB8AC3E}">
        <p14:creationId xmlns:p14="http://schemas.microsoft.com/office/powerpoint/2010/main" val="39989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מערכת ממוחשבת </a:t>
            </a:r>
            <a:r>
              <a:rPr lang="en-US" dirty="0" smtClean="0">
                <a:solidFill>
                  <a:schemeClr val="tx2"/>
                </a:solidFill>
              </a:rPr>
              <a:t>IVR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62409" y="1268760"/>
            <a:ext cx="7798023" cy="720080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algn="ctr">
              <a:defRPr/>
            </a:pP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מערכת מענה קולי אוטומטי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פועלת 24/7 נותנת </a:t>
            </a: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מענה </a:t>
            </a:r>
            <a:b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בשפות עברית , ערבית, אמהרית, אנגלית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ורוסית</a:t>
            </a: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62409" y="2132856"/>
            <a:ext cx="7798023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המערכת הוכנסה </a:t>
            </a: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לפעילות בחודש אוגוסט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62409" y="3645024"/>
            <a:ext cx="7798023" cy="576064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algn="ctr">
              <a:defRPr/>
            </a:pP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מרגע כניסתה לפעילות המערכת צמצמה </a:t>
            </a:r>
            <a:b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לרבע </a:t>
            </a: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את כמות השיחות הנכנסות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למוקדנים</a:t>
            </a: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he-I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62409" y="2852936"/>
            <a:ext cx="7798023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המערכת מזהה שאלות קוליות ונותנת מענה</a:t>
            </a:r>
            <a:b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לנהגים בכל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פנייה </a:t>
            </a: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בנושא דוחות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תנועה</a:t>
            </a: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62409" y="5115219"/>
            <a:ext cx="7798023" cy="576064"/>
          </a:xfrm>
          <a:prstGeom prst="rect">
            <a:avLst/>
          </a:prstGeom>
          <a:solidFill>
            <a:srgbClr val="4E8542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המערכת "לומדת" ומתייעלת כל הזמן</a:t>
            </a:r>
          </a:p>
        </p:txBody>
      </p:sp>
      <p:sp>
        <p:nvSpPr>
          <p:cNvPr id="8" name="מלבן 7"/>
          <p:cNvSpPr/>
          <p:nvPr/>
        </p:nvSpPr>
        <p:spPr>
          <a:xfrm>
            <a:off x="662409" y="4395139"/>
            <a:ext cx="7798023" cy="576064"/>
          </a:xfrm>
          <a:prstGeom prst="rect">
            <a:avLst/>
          </a:prstGeom>
          <a:solidFill>
            <a:srgbClr val="4E854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בעתיד המערכת תשמש ככלי למידה וניתוח נתונים </a:t>
            </a:r>
            <a:b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למדור פניות נהגים ולאגף </a:t>
            </a: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התנועה</a:t>
            </a: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IVR</a:t>
            </a:r>
            <a:r>
              <a:rPr lang="he-IL" dirty="0" smtClean="0">
                <a:solidFill>
                  <a:schemeClr val="tx2"/>
                </a:solidFill>
              </a:rPr>
              <a:t> - פילוח לפי שפות 2013</a:t>
            </a:r>
            <a:endParaRPr lang="he-IL" dirty="0">
              <a:solidFill>
                <a:schemeClr val="tx2"/>
              </a:solidFill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142288022"/>
              </p:ext>
            </p:extLst>
          </p:nvPr>
        </p:nvGraphicFramePr>
        <p:xfrm>
          <a:off x="755576" y="1196752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885" y="188640"/>
            <a:ext cx="994611" cy="936104"/>
          </a:xfrm>
          <a:prstGeom prst="rect">
            <a:avLst/>
          </a:prstGeom>
          <a:solidFill>
            <a:schemeClr val="tx1">
              <a:lumMod val="85000"/>
              <a:alpha val="51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6" name="מלבן 15"/>
          <p:cNvSpPr/>
          <p:nvPr/>
        </p:nvSpPr>
        <p:spPr>
          <a:xfrm>
            <a:off x="1691680" y="473925"/>
            <a:ext cx="5688632" cy="650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pc="50" dirty="0" smtClean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IVR</a:t>
            </a:r>
            <a:r>
              <a:rPr lang="he-IL" sz="2800" b="1" spc="50" dirty="0" smtClean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– התפלגות שיחות</a:t>
            </a:r>
            <a:endParaRPr lang="he-IL" sz="2800" b="1" spc="50" dirty="0">
              <a:ln w="11430"/>
              <a:solidFill>
                <a:srgbClr val="1F497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2008188"/>
            <a:ext cx="777875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5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מערכת לניהול תורים - המטרה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62409" y="1412776"/>
            <a:ext cx="7798023" cy="936104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 fontAlgn="base">
              <a:lnSpc>
                <a:spcPct val="14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שיפור השירות לאזרח המגיע </a:t>
            </a:r>
            <a:r>
              <a:rPr lang="he-IL" sz="2000" b="1" kern="0" dirty="0" err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למש"ל</a:t>
            </a: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תנועה ע"י סדר וארגון, ניהול ובקרה.</a:t>
            </a:r>
          </a:p>
        </p:txBody>
      </p:sp>
      <p:sp>
        <p:nvSpPr>
          <p:cNvPr id="4" name="מלבן 3"/>
          <p:cNvSpPr/>
          <p:nvPr/>
        </p:nvSpPr>
        <p:spPr>
          <a:xfrm>
            <a:off x="681355" y="2780928"/>
            <a:ext cx="7798023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 fontAlgn="base">
              <a:lnSpc>
                <a:spcPct val="14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העלאת הערך המוסף של מרכז השירות לאזרח.</a:t>
            </a:r>
          </a:p>
        </p:txBody>
      </p:sp>
      <p:sp>
        <p:nvSpPr>
          <p:cNvPr id="6" name="מלבן 5"/>
          <p:cNvSpPr/>
          <p:nvPr/>
        </p:nvSpPr>
        <p:spPr>
          <a:xfrm>
            <a:off x="721225" y="3933056"/>
            <a:ext cx="7798023" cy="93610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 fontAlgn="base">
              <a:lnSpc>
                <a:spcPct val="14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העלאת המודעות בקרב האזרחים לאופי עבודתה של המשטרה באמצעות סרטוני תדמית וערוצי תקשורת ומידע.</a:t>
            </a:r>
          </a:p>
        </p:txBody>
      </p:sp>
    </p:spTree>
    <p:extLst>
      <p:ext uri="{BB962C8B-B14F-4D97-AF65-F5344CB8AC3E}">
        <p14:creationId xmlns:p14="http://schemas.microsoft.com/office/powerpoint/2010/main" val="34918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42211" y="228813"/>
            <a:ext cx="8229600" cy="96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F497D"/>
                </a:solidFill>
                <a:effectLst/>
              </a:rPr>
              <a:t> 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he-IL" dirty="0">
                <a:solidFill>
                  <a:schemeClr val="tx2"/>
                </a:solidFill>
              </a:rPr>
              <a:t>מערכת </a:t>
            </a:r>
            <a:r>
              <a:rPr lang="he-IL" dirty="0" smtClean="0">
                <a:solidFill>
                  <a:schemeClr val="tx2"/>
                </a:solidFill>
              </a:rPr>
              <a:t>לניהול </a:t>
            </a:r>
            <a:r>
              <a:rPr lang="he-IL" dirty="0">
                <a:solidFill>
                  <a:schemeClr val="tx2"/>
                </a:solidFill>
              </a:rPr>
              <a:t>תורים - </a:t>
            </a:r>
            <a:r>
              <a:rPr lang="he-IL" dirty="0" smtClean="0">
                <a:solidFill>
                  <a:schemeClr val="tx2"/>
                </a:solidFill>
              </a:rPr>
              <a:t>אופן </a:t>
            </a:r>
            <a:r>
              <a:rPr lang="he-IL" dirty="0">
                <a:solidFill>
                  <a:schemeClr val="tx2"/>
                </a:solidFill>
              </a:rPr>
              <a:t>פעולה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327150"/>
            <a:ext cx="72421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tx2"/>
                </a:solidFill>
              </a:rPr>
              <a:t>חזון אגף התנועה</a:t>
            </a:r>
            <a:endParaRPr lang="he-IL" dirty="0">
              <a:solidFill>
                <a:schemeClr val="tx2"/>
              </a:solidFill>
            </a:endParaRPr>
          </a:p>
        </p:txBody>
      </p:sp>
      <p:graphicFrame>
        <p:nvGraphicFramePr>
          <p:cNvPr id="20" name="דיאגרמה 19"/>
          <p:cNvGraphicFramePr/>
          <p:nvPr>
            <p:extLst>
              <p:ext uri="{D42A27DB-BD31-4B8C-83A1-F6EECF244321}">
                <p14:modId xmlns:p14="http://schemas.microsoft.com/office/powerpoint/2010/main" val="1813400379"/>
              </p:ext>
            </p:extLst>
          </p:nvPr>
        </p:nvGraphicFramePr>
        <p:xfrm>
          <a:off x="1331640" y="1340768"/>
          <a:ext cx="669674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4149080"/>
            <a:ext cx="563994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sz="2000" dirty="0" smtClean="0">
                <a:solidFill>
                  <a:prstClr val="black"/>
                </a:solidFill>
                <a:latin typeface="Guttman Yad-Brush" pitchFamily="2" charset="-79"/>
                <a:cs typeface="Guttman Yad-Brush" pitchFamily="2" charset="-79"/>
              </a:rPr>
              <a:t>"הקשה הוא מה שאפשר לעשות מיד</a:t>
            </a:r>
          </a:p>
          <a:p>
            <a:r>
              <a:rPr lang="he-IL" sz="2000" dirty="0" smtClean="0">
                <a:solidFill>
                  <a:prstClr val="black"/>
                </a:solidFill>
                <a:latin typeface="Guttman Yad-Brush" pitchFamily="2" charset="-79"/>
                <a:cs typeface="Guttman Yad-Brush" pitchFamily="2" charset="-79"/>
              </a:rPr>
              <a:t>הבלתי אפשרי לוקח קצת יותר זמן"</a:t>
            </a:r>
          </a:p>
          <a:p>
            <a:endParaRPr lang="he-IL" sz="2000" dirty="0" smtClean="0">
              <a:solidFill>
                <a:prstClr val="black"/>
              </a:solidFill>
              <a:latin typeface="Guttman Yad-Brush" pitchFamily="2" charset="-79"/>
              <a:cs typeface="Guttman Yad-Brush" pitchFamily="2" charset="-79"/>
            </a:endParaRPr>
          </a:p>
          <a:p>
            <a:pPr algn="l"/>
            <a:r>
              <a:rPr lang="he-IL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ג'ורג</a:t>
            </a:r>
            <a:r>
              <a:rPr lang="he-IL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סנטיאנה</a:t>
            </a:r>
            <a:endParaRPr lang="he-IL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מערכת </a:t>
            </a:r>
            <a:r>
              <a:rPr lang="he-IL" dirty="0" smtClean="0">
                <a:solidFill>
                  <a:schemeClr val="tx2"/>
                </a:solidFill>
              </a:rPr>
              <a:t>לניהול תורים - יתרונות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62409" y="1124744"/>
            <a:ext cx="7798023" cy="504056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 algn="ctr" fontAlgn="base">
              <a:lnSpc>
                <a:spcPct val="110000"/>
              </a:lnSpc>
              <a:spcAft>
                <a:spcPct val="0"/>
              </a:spcAft>
            </a:pPr>
            <a:r>
              <a:rPr lang="he-IL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סדר וארגון </a:t>
            </a:r>
            <a:r>
              <a:rPr lang="he-IL" b="1" kern="0" dirty="0" err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במש"ל</a:t>
            </a:r>
            <a:endParaRPr lang="he-IL" b="1" kern="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62408" y="1772816"/>
            <a:ext cx="7798023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פיקוח ובקרה על עמדת יומנאי וחוקר</a:t>
            </a:r>
            <a:endParaRPr lang="he-IL" sz="16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83568" y="3933056"/>
            <a:ext cx="7798023" cy="576064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1" algn="ctr" fontAlgn="base">
              <a:lnSpc>
                <a:spcPct val="11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זמן המתנה ממוצע של אזרח בתחנה</a:t>
            </a:r>
          </a:p>
        </p:txBody>
      </p:sp>
      <p:sp>
        <p:nvSpPr>
          <p:cNvPr id="6" name="מלבן 5"/>
          <p:cNvSpPr/>
          <p:nvPr/>
        </p:nvSpPr>
        <p:spPr>
          <a:xfrm>
            <a:off x="662409" y="2564904"/>
            <a:ext cx="7798023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קבלת התרעות ע"פ קריטריונים שנקבעו מראש לעמדת מפקד על מספר ממתינים ועל זמן המתנה </a:t>
            </a:r>
            <a:r>
              <a:rPr lang="he-IL" b="1" kern="0" dirty="0" err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במש"ל</a:t>
            </a:r>
            <a:endParaRPr lang="he-IL" sz="16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83568" y="5373216"/>
            <a:ext cx="7798023" cy="576064"/>
          </a:xfrm>
          <a:prstGeom prst="rect">
            <a:avLst/>
          </a:prstGeom>
          <a:solidFill>
            <a:srgbClr val="4E8542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1" algn="ctr" fontAlgn="base">
              <a:lnSpc>
                <a:spcPct val="11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משך זמן טיפול - אזרח-חוקר</a:t>
            </a:r>
          </a:p>
        </p:txBody>
      </p:sp>
      <p:sp>
        <p:nvSpPr>
          <p:cNvPr id="8" name="מלבן 7"/>
          <p:cNvSpPr/>
          <p:nvPr/>
        </p:nvSpPr>
        <p:spPr>
          <a:xfrm>
            <a:off x="683568" y="4653136"/>
            <a:ext cx="7798023" cy="576064"/>
          </a:xfrm>
          <a:prstGeom prst="rect">
            <a:avLst/>
          </a:prstGeom>
          <a:solidFill>
            <a:srgbClr val="4E854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1" algn="ctr" fontAlgn="base">
              <a:lnSpc>
                <a:spcPct val="11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מספר אזרחים ממתינים </a:t>
            </a:r>
            <a:r>
              <a:rPr lang="he-IL" sz="2000" b="1" kern="0" dirty="0" err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במש"ל</a:t>
            </a:r>
            <a:endParaRPr lang="he-IL" sz="2000" b="1" kern="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724" y="3356992"/>
            <a:ext cx="59586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הפקת דוחות סטטיסטיים בזמן אמת או לפי תקופה: </a:t>
            </a:r>
            <a:endParaRPr lang="he-I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83568" y="6093296"/>
            <a:ext cx="7798023" cy="576064"/>
          </a:xfrm>
          <a:prstGeom prst="rect">
            <a:avLst/>
          </a:prstGeom>
          <a:solidFill>
            <a:srgbClr val="4E854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1" algn="ctr" fontAlgn="base">
              <a:lnSpc>
                <a:spcPct val="110000"/>
              </a:lnSpc>
              <a:spcAft>
                <a:spcPct val="0"/>
              </a:spcAft>
            </a:pPr>
            <a:r>
              <a:rPr lang="he-IL" sz="2000" b="1" kern="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עמדת משוב - מילוי משובים ע"י האזרחים</a:t>
            </a:r>
            <a:endParaRPr lang="en-US" sz="2000" b="1" kern="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שקיפות נתונים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תמונה 8" descr="‫govMap מפות ישראל - Google Chrome‬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5919" r="21445" b="5578"/>
          <a:stretch/>
        </p:blipFill>
        <p:spPr>
          <a:xfrm>
            <a:off x="539552" y="1196752"/>
            <a:ext cx="4895529" cy="4519552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5744050" y="1916832"/>
            <a:ext cx="3096344" cy="576064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algn="ctr"/>
            <a:r>
              <a:rPr lang="he-IL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תחנות משטרה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5742617" y="3717032"/>
            <a:ext cx="309634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כבישים אדומים</a:t>
            </a: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חץ ימינה 12"/>
          <p:cNvSpPr/>
          <p:nvPr/>
        </p:nvSpPr>
        <p:spPr>
          <a:xfrm rot="280951" flipH="1">
            <a:off x="3565788" y="1951419"/>
            <a:ext cx="2122713" cy="216024"/>
          </a:xfrm>
          <a:prstGeom prst="rightArrow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algn="ctr"/>
            <a:endParaRPr lang="he-IL" b="1" ker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724128" y="2825635"/>
            <a:ext cx="3096344" cy="57606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מצלמות</a:t>
            </a:r>
            <a:endParaRPr lang="he-I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חץ ימינה 14"/>
          <p:cNvSpPr/>
          <p:nvPr/>
        </p:nvSpPr>
        <p:spPr>
          <a:xfrm rot="21044039" flipH="1">
            <a:off x="3336224" y="3331690"/>
            <a:ext cx="2118452" cy="242143"/>
          </a:xfrm>
          <a:prstGeom prst="rightArrow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/>
            <a:endParaRPr lang="he-IL" b="1" ker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חץ ימינה 15"/>
          <p:cNvSpPr/>
          <p:nvPr/>
        </p:nvSpPr>
        <p:spPr>
          <a:xfrm rot="21044039" flipH="1">
            <a:off x="3548631" y="4185083"/>
            <a:ext cx="2122713" cy="2160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/>
            <a:endParaRPr lang="he-IL" b="1" ker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לחצן פעולה: חזרה 9">
            <a:hlinkClick r:id="rId3" action="ppaction://hlinksldjump" highlightClick="1"/>
          </p:cNvPr>
          <p:cNvSpPr/>
          <p:nvPr/>
        </p:nvSpPr>
        <p:spPr>
          <a:xfrm>
            <a:off x="2267744" y="6093296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63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2088232"/>
          </a:xfrm>
        </p:spPr>
        <p:txBody>
          <a:bodyPr/>
          <a:lstStyle/>
          <a:p>
            <a:r>
              <a:rPr lang="he-IL" sz="4000" dirty="0" smtClean="0"/>
              <a:t>א3</a:t>
            </a:r>
            <a:br>
              <a:rPr lang="he-IL" sz="4000" dirty="0" smtClean="0"/>
            </a:br>
            <a:r>
              <a:rPr lang="he-IL" sz="4000" dirty="0" smtClean="0"/>
              <a:t>(אכיפה אלקטרונית אוטומטית)</a:t>
            </a:r>
            <a:br>
              <a:rPr lang="he-IL" sz="4000" dirty="0" smtClean="0"/>
            </a:br>
            <a:r>
              <a:rPr lang="he-IL" sz="4000" dirty="0" smtClean="0"/>
              <a:t>מצלמות מצילות חיים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7714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467544" y="5229200"/>
            <a:ext cx="345663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</a:rPr>
              <a:t>כל תקופת הפרויקט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</a:rPr>
              <a:t>מרץ 2012 עד נובמבר 2014</a:t>
            </a:r>
            <a:endParaRPr lang="he-IL" b="1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6120" y="601650"/>
            <a:ext cx="8044352" cy="3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484632" algn="ctr">
              <a:lnSpc>
                <a:spcPct val="60000"/>
              </a:lnSpc>
              <a:defRPr sz="2800" b="1" spc="50">
                <a:ln w="11430"/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/>
              <a:t>סך דוחות א3 ע"פ סוג דוח ועבירה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59" y="1916113"/>
            <a:ext cx="62118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2041103"/>
            <a:ext cx="9361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215,970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717032"/>
            <a:ext cx="86409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32,593</a:t>
            </a:r>
            <a:endParaRPr lang="he-IL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פיתוחים ושיפורים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62409" y="1412776"/>
            <a:ext cx="7798023" cy="720080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algn="ctr">
              <a:defRPr/>
            </a:pPr>
            <a:r>
              <a:rPr lang="he-IL" sz="2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פיתוח מודלים מתמטיים לקביעת מיקום עמדות, מצלמות וספי אכיפה</a:t>
            </a:r>
            <a:endParaRPr lang="he-IL" sz="1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62409" y="2852936"/>
            <a:ext cx="7798023" cy="648072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he-IL" sz="2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בדיקת </a:t>
            </a:r>
            <a:r>
              <a:rPr lang="he-IL" sz="20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רמות אכיפה שונות בעמדות </a:t>
            </a:r>
            <a:r>
              <a:rPr lang="he-IL" sz="2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א3 – (נמיר / רוקח).</a:t>
            </a:r>
            <a:endParaRPr lang="he-IL" sz="1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62408" y="4149080"/>
            <a:ext cx="7798023" cy="936104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 algn="ctr"/>
            <a:r>
              <a:rPr lang="he-IL" sz="20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פיתוח </a:t>
            </a:r>
            <a:r>
              <a:rPr lang="he-IL" sz="2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מערכת בינה עסקית המשלבת מספר מאגרי מידע (ספירות תנועה, מהירויות, דוחות - מסלול הדוח ותאונות) לכריית מידע.</a:t>
            </a:r>
          </a:p>
        </p:txBody>
      </p:sp>
    </p:spTree>
    <p:extLst>
      <p:ext uri="{BB962C8B-B14F-4D97-AF65-F5344CB8AC3E}">
        <p14:creationId xmlns:p14="http://schemas.microsoft.com/office/powerpoint/2010/main" val="36946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1257776" y="178135"/>
            <a:ext cx="6349816" cy="650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800" b="1" spc="50" dirty="0">
                <a:ln w="11430"/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נתוני דוחות ממצלמה ברוקח/נמיר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4932040" y="1628800"/>
            <a:ext cx="3888432" cy="253511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lvl="1"/>
            <a:r>
              <a:rPr lang="he-IL" sz="2000" dirty="0" smtClean="0">
                <a:solidFill>
                  <a:srgbClr val="1F497D"/>
                </a:solidFill>
              </a:rPr>
              <a:t>התקופה: 1.9.14 – 8.11.14:</a:t>
            </a:r>
          </a:p>
          <a:p>
            <a:pPr lvl="1"/>
            <a:endParaRPr lang="he-IL" sz="2000" dirty="0" smtClean="0">
              <a:solidFill>
                <a:srgbClr val="1F497D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1F497D"/>
                </a:solidFill>
              </a:rPr>
              <a:t>5,215 דוחות.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1F497D"/>
                </a:solidFill>
              </a:rPr>
              <a:t>אכיפה </a:t>
            </a:r>
            <a:r>
              <a:rPr lang="he-IL" sz="2000" dirty="0">
                <a:solidFill>
                  <a:srgbClr val="1F497D"/>
                </a:solidFill>
              </a:rPr>
              <a:t>ממוצעת ליום בכל התקופה – 100 </a:t>
            </a:r>
            <a:r>
              <a:rPr lang="he-IL" sz="2000" dirty="0" smtClean="0">
                <a:solidFill>
                  <a:srgbClr val="1F497D"/>
                </a:solidFill>
              </a:rPr>
              <a:t>דוחות.</a:t>
            </a:r>
            <a:endParaRPr lang="he-IL" sz="2000" dirty="0">
              <a:solidFill>
                <a:srgbClr val="1F497D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1F497D"/>
                </a:solidFill>
              </a:rPr>
              <a:t>קיימת "למידה".</a:t>
            </a:r>
            <a:endParaRPr lang="en-US" sz="2000" dirty="0">
              <a:solidFill>
                <a:srgbClr val="1F497D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1F497D"/>
                </a:solidFill>
              </a:rPr>
              <a:t>יש הפסקות באכיפה.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1F497D"/>
                </a:solidFill>
              </a:rPr>
              <a:t>ה"שיאים" בד"כ בימי ראשון.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he-IL" sz="2000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5815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מחבר ישר 4"/>
          <p:cNvCxnSpPr/>
          <p:nvPr/>
        </p:nvCxnSpPr>
        <p:spPr>
          <a:xfrm flipV="1">
            <a:off x="2627784" y="1700808"/>
            <a:ext cx="0" cy="37444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V="1">
            <a:off x="4283968" y="1700808"/>
            <a:ext cx="0" cy="37444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26890" y="1832273"/>
            <a:ext cx="10801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ספטמבר 2014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1844824"/>
            <a:ext cx="10801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אוקטובר2014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2680" y="1818351"/>
            <a:ext cx="10801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נובמבר2014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1115616" y="2636912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1458938" y="2780928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1890986" y="3319686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2339752" y="1997500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2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73658"/>
            <a:ext cx="8640960" cy="3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632" algn="ctr">
              <a:lnSpc>
                <a:spcPct val="60000"/>
              </a:lnSpc>
              <a:defRPr/>
            </a:pPr>
            <a:r>
              <a:rPr lang="he-IL" sz="2800" b="1" spc="50" dirty="0">
                <a:ln w="11430"/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מערכת מידע עסקית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966" y="2420888"/>
            <a:ext cx="40097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נתוני דוחות א3 – השנה מול שנה קודמת</a:t>
            </a:r>
            <a:endParaRPr lang="he-IL" b="1" dirty="0">
              <a:solidFill>
                <a:schemeClr val="tx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379422" cy="351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66555"/>
            <a:ext cx="4243067" cy="338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277" y="1412776"/>
            <a:ext cx="40097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נתוני נסועה ומהירויות לפי מצלמה</a:t>
            </a:r>
            <a:endParaRPr lang="he-I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אכיפה </a:t>
            </a:r>
            <a:r>
              <a:rPr lang="he-IL" dirty="0" err="1" smtClean="0">
                <a:solidFill>
                  <a:schemeClr val="tx2"/>
                </a:solidFill>
              </a:rPr>
              <a:t>בנת"צ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11561" y="1340768"/>
            <a:ext cx="7848872" cy="792088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lvl="0" algn="just">
              <a:tabLst>
                <a:tab pos="520700" algn="l"/>
              </a:tabLst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כביש 20 ממחלף חולות עד מחלף צומת חולון חולק לשישה מקטעים. מנתוני הספירות שבוצעו </a:t>
            </a:r>
            <a:r>
              <a:rPr lang="he-IL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בסוף </a:t>
            </a: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שנת 2013 עולים הנתונים </a:t>
            </a:r>
            <a:r>
              <a:rPr lang="he-IL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הבאים</a:t>
            </a:r>
            <a:endParaRPr lang="he-IL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1561" y="2348880"/>
            <a:ext cx="7848872" cy="864096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 algn="just">
              <a:tabLst>
                <a:tab pos="520700" algn="l"/>
              </a:tabLst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בנתיב השמאלי נסעו בשעות האסורות (06:30 – 09:00) כ- 3,600 כלי רכב אסורים לנסיעה (פרטיות, מסחריות, משאיות) במצטבר מכל המקטעים לשעה אחת. (60 דוחות בדקה)</a:t>
            </a:r>
            <a:endParaRPr lang="en-US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11561" y="4581128"/>
            <a:ext cx="7866198" cy="576064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משרד התחבורה החליט על ניסוי בשלושה </a:t>
            </a:r>
            <a:r>
              <a:rPr lang="he-IL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כבישים: 2, 443 ו-20 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11561" y="3501008"/>
            <a:ext cx="7848871" cy="720080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lvl="0"/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אכיפה לא ממוכנת </a:t>
            </a:r>
            <a:r>
              <a:rPr lang="he-IL" sz="16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בנת"צים</a:t>
            </a: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ע"י שוטרי תנועה הנה מוגבלת ובעייתית (בטיחותית ואפקטיבית).</a:t>
            </a:r>
          </a:p>
        </p:txBody>
      </p:sp>
      <p:sp>
        <p:nvSpPr>
          <p:cNvPr id="7" name="מלבן 6"/>
          <p:cNvSpPr/>
          <p:nvPr/>
        </p:nvSpPr>
        <p:spPr>
          <a:xfrm>
            <a:off x="611560" y="5445224"/>
            <a:ext cx="7866197" cy="720080"/>
          </a:xfrm>
          <a:prstGeom prst="rect">
            <a:avLst/>
          </a:prstGeom>
          <a:solidFill>
            <a:srgbClr val="4E8542">
              <a:lumMod val="60000"/>
              <a:lumOff val="40000"/>
              <a:alpha val="51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r>
              <a:rPr lang="he-IL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האכיפה תתבצע באמצעות טכנולוגיה א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</a:t>
            </a:r>
            <a:r>
              <a:rPr lang="he-IL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: 30 מצלמות ו- 50 עמדות אכיפה</a:t>
            </a:r>
            <a:endParaRPr lang="en-US" sz="14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אכיפה מפגשי מסילת רכבת-כביש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11561" y="1340768"/>
            <a:ext cx="7848872" cy="864096"/>
          </a:xfrm>
          <a:prstGeom prst="rect">
            <a:avLst/>
          </a:prstGeom>
          <a:solidFill>
            <a:srgbClr val="1B587C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t"/>
          <a:lstStyle/>
          <a:p>
            <a:pPr marL="342900" lvl="0" indent="-342900" algn="just">
              <a:buFont typeface="+mj-lt"/>
              <a:buAutoNum type="arabicPeriod"/>
              <a:tabLst>
                <a:tab pos="520700" algn="l"/>
              </a:tabLst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לאור מאות אירועי שבירת מחסומי רכבת ע"י כלי רכב </a:t>
            </a:r>
            <a:r>
              <a:rPr lang="he-IL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הוחלט</a:t>
            </a:r>
          </a:p>
          <a:p>
            <a:pPr lvl="0" algn="just">
              <a:tabLst>
                <a:tab pos="520700" algn="l"/>
              </a:tabLst>
            </a:pPr>
            <a:r>
              <a:rPr lang="he-IL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לבצע </a:t>
            </a: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אכיפה על כלי הרכב שלא יעצרו באור אדום לפני מחסום הרכבת. (רמזור מקדים לרמזור המחסום) </a:t>
            </a:r>
          </a:p>
        </p:txBody>
      </p:sp>
      <p:sp>
        <p:nvSpPr>
          <p:cNvPr id="4" name="מלבן 3"/>
          <p:cNvSpPr/>
          <p:nvPr/>
        </p:nvSpPr>
        <p:spPr>
          <a:xfrm>
            <a:off x="618994" y="2636912"/>
            <a:ext cx="7848872" cy="792088"/>
          </a:xfrm>
          <a:prstGeom prst="rect">
            <a:avLst/>
          </a:prstGeom>
          <a:solidFill>
            <a:srgbClr val="1B587C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342900" lvl="0" indent="-342900" algn="just">
              <a:buFont typeface="+mj-lt"/>
              <a:buAutoNum type="arabicPeriod"/>
              <a:tabLst>
                <a:tab pos="520700" algn="l"/>
              </a:tabLst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האכיפה תתבצע באמצעות טכנולוגית א'-3</a:t>
            </a:r>
            <a:r>
              <a:rPr lang="he-IL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15 מצלמות ו- 40 עמדות אכיפה</a:t>
            </a:r>
            <a:endParaRPr lang="he-IL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לחצן פעולה: חזרה 4">
            <a:hlinkClick r:id="rId2" action="ppaction://hlinksldjump" highlightClick="1"/>
          </p:cNvPr>
          <p:cNvSpPr/>
          <p:nvPr/>
        </p:nvSpPr>
        <p:spPr>
          <a:xfrm>
            <a:off x="2267744" y="6093296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9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2088232"/>
          </a:xfrm>
        </p:spPr>
        <p:txBody>
          <a:bodyPr/>
          <a:lstStyle/>
          <a:p>
            <a:r>
              <a:rPr lang="he-IL" sz="4000" dirty="0" smtClean="0"/>
              <a:t>מפנ"א</a:t>
            </a:r>
            <a:br>
              <a:rPr lang="he-IL" sz="4000" dirty="0" smtClean="0"/>
            </a:br>
            <a:r>
              <a:rPr lang="he-IL" sz="4000" dirty="0" smtClean="0"/>
              <a:t>(מרכז פניות נהגים ארצי)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3238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456" y="919285"/>
            <a:ext cx="1585814" cy="36933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2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ס' ר' את"ן</a:t>
            </a:r>
            <a:endParaRPr lang="en-US" altLang="he-IL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676907" y="1436971"/>
            <a:ext cx="122872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ק' תלונות ציבור</a:t>
            </a:r>
            <a:endParaRPr lang="en-US" altLang="he-IL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89143" y="1801180"/>
            <a:ext cx="126206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את"ל</a:t>
            </a:r>
            <a:endParaRPr lang="en-US" altLang="he-IL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683499" y="2133303"/>
            <a:ext cx="122396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ק' אג"ת</a:t>
            </a:r>
            <a:endParaRPr lang="en-US" altLang="he-IL" sz="12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83500" y="2463199"/>
            <a:ext cx="122396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תקציבן</a:t>
            </a:r>
            <a:endParaRPr lang="en-US" altLang="he-IL" sz="12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84887" y="2133302"/>
            <a:ext cx="126047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ק' פיקוח ובקרה</a:t>
            </a:r>
            <a:endParaRPr lang="en-US" altLang="he-IL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681670" y="1801181"/>
            <a:ext cx="122396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ק' שירות/מש"ל</a:t>
            </a:r>
            <a:endParaRPr lang="en-US" altLang="he-IL" sz="12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084887" y="1436972"/>
            <a:ext cx="126047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מרכז הכשרות</a:t>
            </a:r>
            <a:endParaRPr lang="en-US" altLang="he-IL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987487" y="1288198"/>
            <a:ext cx="1008063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>
                <a:solidFill>
                  <a:prstClr val="black"/>
                </a:solidFill>
              </a:rPr>
              <a:t>אמ"ש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87488" y="1690432"/>
            <a:ext cx="1008063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>
                <a:solidFill>
                  <a:prstClr val="black"/>
                </a:solidFill>
              </a:rPr>
              <a:t>יועץ ארגוני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608595" y="3057003"/>
            <a:ext cx="1296988" cy="479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b="1" dirty="0">
                <a:solidFill>
                  <a:prstClr val="black"/>
                </a:solidFill>
              </a:rPr>
              <a:t>מח' מו"פ ופרויקטים</a:t>
            </a:r>
            <a:endParaRPr lang="en-US" altLang="he-IL" b="1" dirty="0">
              <a:solidFill>
                <a:prstClr val="black"/>
              </a:solidFill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6156325" y="3064271"/>
            <a:ext cx="1296988" cy="479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b="1" dirty="0">
                <a:solidFill>
                  <a:prstClr val="black"/>
                </a:solidFill>
              </a:rPr>
              <a:t>מחלקת            תנועה</a:t>
            </a:r>
            <a:endParaRPr lang="en-US" altLang="he-IL" b="1" dirty="0">
              <a:solidFill>
                <a:prstClr val="black"/>
              </a:solidFill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643438" y="3064271"/>
            <a:ext cx="129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b="1">
                <a:solidFill>
                  <a:prstClr val="black"/>
                </a:solidFill>
              </a:rPr>
              <a:t>מחלקת     תביעות</a:t>
            </a:r>
            <a:endParaRPr lang="en-US" altLang="he-IL" b="1">
              <a:solidFill>
                <a:prstClr val="black"/>
              </a:solidFill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419475" y="3640534"/>
            <a:ext cx="93503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b="1" dirty="0" smtClean="0">
                <a:solidFill>
                  <a:prstClr val="black"/>
                </a:solidFill>
              </a:rPr>
              <a:t>ימ"ר </a:t>
            </a:r>
            <a:endParaRPr lang="en-US" altLang="he-IL" b="1" dirty="0">
              <a:solidFill>
                <a:prstClr val="black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195513" y="3640534"/>
            <a:ext cx="93503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b="1" dirty="0" smtClean="0">
                <a:solidFill>
                  <a:prstClr val="black"/>
                </a:solidFill>
              </a:rPr>
              <a:t>ק</a:t>
            </a:r>
            <a:r>
              <a:rPr lang="he-IL" altLang="he-IL" b="1" dirty="0">
                <a:solidFill>
                  <a:prstClr val="black"/>
                </a:solidFill>
              </a:rPr>
              <a:t>' </a:t>
            </a:r>
            <a:r>
              <a:rPr lang="he-IL" altLang="he-IL" b="1" dirty="0" smtClean="0">
                <a:solidFill>
                  <a:prstClr val="black"/>
                </a:solidFill>
              </a:rPr>
              <a:t>אג"מ</a:t>
            </a:r>
            <a:endParaRPr lang="en-US" altLang="he-IL" b="1" dirty="0">
              <a:solidFill>
                <a:prstClr val="black"/>
              </a:solidFill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404860" y="3064271"/>
            <a:ext cx="122396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b="1">
                <a:solidFill>
                  <a:prstClr val="black"/>
                </a:solidFill>
              </a:rPr>
              <a:t>מ' זרוע   מבצעית</a:t>
            </a:r>
            <a:endParaRPr lang="en-US" altLang="he-IL" b="1">
              <a:solidFill>
                <a:prstClr val="black"/>
              </a:solidFill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7740650" y="4432696"/>
            <a:ext cx="10795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>
                <a:solidFill>
                  <a:prstClr val="black"/>
                </a:solidFill>
              </a:rPr>
              <a:t>יח' א-3 ומכשור אכיפה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740650" y="4072334"/>
            <a:ext cx="10795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>
                <a:solidFill>
                  <a:prstClr val="black"/>
                </a:solidFill>
              </a:rPr>
              <a:t>מפנ"א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740650" y="3711971"/>
            <a:ext cx="10795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מדור מחקר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6084887" y="2463298"/>
            <a:ext cx="126047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altLang="he-IL" dirty="0" smtClean="0">
                <a:solidFill>
                  <a:prstClr val="black"/>
                </a:solidFill>
              </a:rPr>
              <a:t>טכנולוגיה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6227763" y="3662736"/>
            <a:ext cx="10795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מדור תעבורה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6237115" y="4767387"/>
            <a:ext cx="1079500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מדור חקירות תנועה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236322" y="4216796"/>
            <a:ext cx="10810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מדור נפגעי ת"ד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6227763" y="5323496"/>
            <a:ext cx="10795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חו' תשתיות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4643438" y="4216796"/>
            <a:ext cx="1081087" cy="4762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מדור ייעוץ וחקיקה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59" name="Text Box 76"/>
          <p:cNvSpPr txBox="1">
            <a:spLocks noChangeArrowheads="1"/>
          </p:cNvSpPr>
          <p:nvPr/>
        </p:nvSpPr>
        <p:spPr bwMode="auto">
          <a:xfrm>
            <a:off x="4643438" y="3662736"/>
            <a:ext cx="1081087" cy="4762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סגן /       רמ"ד תביעות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64" name="Text Box 116"/>
          <p:cNvSpPr txBox="1">
            <a:spLocks noChangeArrowheads="1"/>
          </p:cNvSpPr>
          <p:nvPr/>
        </p:nvSpPr>
        <p:spPr bwMode="auto">
          <a:xfrm>
            <a:off x="2491519" y="4078296"/>
            <a:ext cx="864518" cy="27699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altLang="he-IL" dirty="0">
                <a:solidFill>
                  <a:prstClr val="black"/>
                </a:solidFill>
              </a:rPr>
              <a:t>קמב"צים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65" name="Text Box 117"/>
          <p:cNvSpPr txBox="1">
            <a:spLocks noChangeArrowheads="1"/>
          </p:cNvSpPr>
          <p:nvPr/>
        </p:nvSpPr>
        <p:spPr bwMode="auto">
          <a:xfrm>
            <a:off x="2491519" y="4478862"/>
            <a:ext cx="864518" cy="27699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>
                <a:solidFill>
                  <a:prstClr val="black"/>
                </a:solidFill>
              </a:rPr>
              <a:t>משל"ט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66" name="Text Box 118"/>
          <p:cNvSpPr txBox="1">
            <a:spLocks noChangeArrowheads="1"/>
          </p:cNvSpPr>
          <p:nvPr/>
        </p:nvSpPr>
        <p:spPr bwMode="auto">
          <a:xfrm>
            <a:off x="2491519" y="4905533"/>
            <a:ext cx="864518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חו' מתנדבים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91" name="Text Box 150"/>
          <p:cNvSpPr txBox="1">
            <a:spLocks noChangeArrowheads="1"/>
          </p:cNvSpPr>
          <p:nvPr/>
        </p:nvSpPr>
        <p:spPr bwMode="auto">
          <a:xfrm>
            <a:off x="1973051" y="955927"/>
            <a:ext cx="1008063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עוזר ר' את"ן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96" name="Text Box 66"/>
          <p:cNvSpPr txBox="1">
            <a:spLocks noChangeArrowheads="1"/>
          </p:cNvSpPr>
          <p:nvPr/>
        </p:nvSpPr>
        <p:spPr bwMode="auto">
          <a:xfrm>
            <a:off x="7740650" y="5184998"/>
            <a:ext cx="1079500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חו' פיתוח ובקרה</a:t>
            </a:r>
            <a:endParaRPr lang="en-US" altLang="he-IL" dirty="0">
              <a:solidFill>
                <a:prstClr val="black"/>
              </a:solidFill>
            </a:endParaRPr>
          </a:p>
        </p:txBody>
      </p:sp>
      <p:sp>
        <p:nvSpPr>
          <p:cNvPr id="92" name="כותרת 1"/>
          <p:cNvSpPr txBox="1">
            <a:spLocks/>
          </p:cNvSpPr>
          <p:nvPr/>
        </p:nvSpPr>
        <p:spPr>
          <a:xfrm>
            <a:off x="622812" y="195901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dirty="0" smtClean="0">
                <a:solidFill>
                  <a:srgbClr val="1F497D"/>
                </a:solidFill>
              </a:rPr>
              <a:t>מבנה ארגוני</a:t>
            </a:r>
            <a:endParaRPr dirty="0">
              <a:solidFill>
                <a:srgbClr val="1F497D"/>
              </a:solidFill>
            </a:endParaRPr>
          </a:p>
        </p:txBody>
      </p:sp>
      <p:cxnSp>
        <p:nvCxnSpPr>
          <p:cNvPr id="111" name="מחבר מרפקי 110"/>
          <p:cNvCxnSpPr>
            <a:stCxn id="10" idx="2"/>
            <a:endCxn id="15" idx="1"/>
          </p:cNvCxnSpPr>
          <p:nvPr/>
        </p:nvCxnSpPr>
        <p:spPr>
          <a:xfrm rot="16200000" flipH="1">
            <a:off x="6934390" y="1852589"/>
            <a:ext cx="1313082" cy="18513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מרפקי 119"/>
          <p:cNvCxnSpPr>
            <a:stCxn id="10" idx="2"/>
            <a:endCxn id="12" idx="1"/>
          </p:cNvCxnSpPr>
          <p:nvPr/>
        </p:nvCxnSpPr>
        <p:spPr>
          <a:xfrm rot="16200000" flipH="1">
            <a:off x="7444208" y="1342772"/>
            <a:ext cx="286854" cy="178544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מרפקי 121"/>
          <p:cNvCxnSpPr>
            <a:stCxn id="10" idx="2"/>
            <a:endCxn id="14" idx="1"/>
          </p:cNvCxnSpPr>
          <p:nvPr/>
        </p:nvCxnSpPr>
        <p:spPr>
          <a:xfrm rot="16200000" flipH="1">
            <a:off x="7099338" y="1687642"/>
            <a:ext cx="983186" cy="185136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מחבר מרפקי 123"/>
          <p:cNvCxnSpPr>
            <a:stCxn id="10" idx="2"/>
            <a:endCxn id="17" idx="1"/>
          </p:cNvCxnSpPr>
          <p:nvPr/>
        </p:nvCxnSpPr>
        <p:spPr>
          <a:xfrm rot="16200000" flipH="1">
            <a:off x="7264484" y="1522495"/>
            <a:ext cx="651064" cy="18330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מחבר מרפקי 125"/>
          <p:cNvCxnSpPr>
            <a:stCxn id="10" idx="2"/>
            <a:endCxn id="18" idx="3"/>
          </p:cNvCxnSpPr>
          <p:nvPr/>
        </p:nvCxnSpPr>
        <p:spPr>
          <a:xfrm rot="5400000">
            <a:off x="7278435" y="1355543"/>
            <a:ext cx="286855" cy="15300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מחבר מרפקי 127"/>
          <p:cNvCxnSpPr>
            <a:stCxn id="10" idx="2"/>
            <a:endCxn id="13" idx="3"/>
          </p:cNvCxnSpPr>
          <p:nvPr/>
        </p:nvCxnSpPr>
        <p:spPr>
          <a:xfrm rot="5400000">
            <a:off x="7099253" y="1540569"/>
            <a:ext cx="651063" cy="147159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מרפקי 129"/>
          <p:cNvCxnSpPr>
            <a:stCxn id="10" idx="2"/>
            <a:endCxn id="16" idx="3"/>
          </p:cNvCxnSpPr>
          <p:nvPr/>
        </p:nvCxnSpPr>
        <p:spPr>
          <a:xfrm rot="5400000">
            <a:off x="6930271" y="1703709"/>
            <a:ext cx="983185" cy="153001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מחבר מרפקי 133"/>
          <p:cNvCxnSpPr>
            <a:stCxn id="10" idx="2"/>
            <a:endCxn id="41" idx="3"/>
          </p:cNvCxnSpPr>
          <p:nvPr/>
        </p:nvCxnSpPr>
        <p:spPr>
          <a:xfrm rot="5400000">
            <a:off x="6765272" y="1868706"/>
            <a:ext cx="1313181" cy="15300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3419475" y="671243"/>
            <a:ext cx="1585814" cy="36933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2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</a:t>
            </a:r>
            <a:r>
              <a:rPr lang="he-IL" altLang="he-IL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 את"ן</a:t>
            </a:r>
            <a:endParaRPr lang="en-US" altLang="he-IL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7" name="מחבר מרפקי 136"/>
          <p:cNvCxnSpPr>
            <a:endCxn id="10" idx="1"/>
          </p:cNvCxnSpPr>
          <p:nvPr/>
        </p:nvCxnSpPr>
        <p:spPr>
          <a:xfrm rot="16200000" flipH="1">
            <a:off x="5430645" y="-170861"/>
            <a:ext cx="55805" cy="2493818"/>
          </a:xfrm>
          <a:prstGeom prst="bentConnector4">
            <a:avLst>
              <a:gd name="adj1" fmla="val 102407"/>
              <a:gd name="adj2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מחבר מרפקי 138"/>
          <p:cNvCxnSpPr>
            <a:stCxn id="135" idx="2"/>
            <a:endCxn id="91" idx="3"/>
          </p:cNvCxnSpPr>
          <p:nvPr/>
        </p:nvCxnSpPr>
        <p:spPr>
          <a:xfrm rot="5400000">
            <a:off x="3569822" y="451867"/>
            <a:ext cx="53852" cy="1231268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50"/>
          <p:cNvSpPr txBox="1">
            <a:spLocks noChangeArrowheads="1"/>
          </p:cNvSpPr>
          <p:nvPr/>
        </p:nvSpPr>
        <p:spPr bwMode="auto">
          <a:xfrm>
            <a:off x="1987486" y="2063555"/>
            <a:ext cx="1008063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altLang="he-IL" dirty="0">
                <a:solidFill>
                  <a:prstClr val="black"/>
                </a:solidFill>
              </a:rPr>
              <a:t>דובר</a:t>
            </a:r>
            <a:endParaRPr lang="en-US" altLang="he-IL" dirty="0">
              <a:solidFill>
                <a:prstClr val="black"/>
              </a:solidFill>
            </a:endParaRPr>
          </a:p>
        </p:txBody>
      </p:sp>
      <p:cxnSp>
        <p:nvCxnSpPr>
          <p:cNvPr id="144" name="מחבר מרפקי 143"/>
          <p:cNvCxnSpPr>
            <a:stCxn id="135" idx="2"/>
            <a:endCxn id="143" idx="3"/>
          </p:cNvCxnSpPr>
          <p:nvPr/>
        </p:nvCxnSpPr>
        <p:spPr>
          <a:xfrm rot="5400000">
            <a:off x="3023226" y="1012899"/>
            <a:ext cx="1161480" cy="1216833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מחבר מרפקי 148"/>
          <p:cNvCxnSpPr>
            <a:stCxn id="135" idx="1"/>
            <a:endCxn id="93" idx="0"/>
          </p:cNvCxnSpPr>
          <p:nvPr/>
        </p:nvCxnSpPr>
        <p:spPr>
          <a:xfrm rot="10800000" flipV="1">
            <a:off x="1053973" y="855908"/>
            <a:ext cx="2365502" cy="1103195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מחבר מרפקי 151"/>
          <p:cNvCxnSpPr>
            <a:stCxn id="135" idx="2"/>
            <a:endCxn id="23" idx="3"/>
          </p:cNvCxnSpPr>
          <p:nvPr/>
        </p:nvCxnSpPr>
        <p:spPr>
          <a:xfrm rot="5400000">
            <a:off x="3410905" y="625220"/>
            <a:ext cx="386123" cy="1216832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מחבר מרפקי 156"/>
          <p:cNvCxnSpPr>
            <a:stCxn id="135" idx="2"/>
            <a:endCxn id="24" idx="3"/>
          </p:cNvCxnSpPr>
          <p:nvPr/>
        </p:nvCxnSpPr>
        <p:spPr>
          <a:xfrm rot="5400000">
            <a:off x="3209789" y="826338"/>
            <a:ext cx="788357" cy="1216831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מחבר מרפקי 160"/>
          <p:cNvCxnSpPr>
            <a:stCxn id="135" idx="2"/>
            <a:endCxn id="32" idx="0"/>
          </p:cNvCxnSpPr>
          <p:nvPr/>
        </p:nvCxnSpPr>
        <p:spPr>
          <a:xfrm rot="16200000" flipH="1">
            <a:off x="5226521" y="26435"/>
            <a:ext cx="2016428" cy="4044707"/>
          </a:xfrm>
          <a:prstGeom prst="bentConnector3">
            <a:avLst>
              <a:gd name="adj1" fmla="val 88734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מחבר מרפקי 166"/>
          <p:cNvCxnSpPr>
            <a:stCxn id="135" idx="2"/>
            <a:endCxn id="33" idx="0"/>
          </p:cNvCxnSpPr>
          <p:nvPr/>
        </p:nvCxnSpPr>
        <p:spPr>
          <a:xfrm rot="16200000" flipH="1">
            <a:off x="4496752" y="756204"/>
            <a:ext cx="2023696" cy="2592437"/>
          </a:xfrm>
          <a:prstGeom prst="bentConnector3">
            <a:avLst>
              <a:gd name="adj1" fmla="val 88407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מחבר מרפקי 170"/>
          <p:cNvCxnSpPr>
            <a:stCxn id="135" idx="2"/>
            <a:endCxn id="34" idx="0"/>
          </p:cNvCxnSpPr>
          <p:nvPr/>
        </p:nvCxnSpPr>
        <p:spPr>
          <a:xfrm rot="16200000" flipH="1">
            <a:off x="3739912" y="1513045"/>
            <a:ext cx="2023696" cy="1078756"/>
          </a:xfrm>
          <a:prstGeom prst="bentConnector3">
            <a:avLst>
              <a:gd name="adj1" fmla="val 88407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מחבר מרפקי 174"/>
          <p:cNvCxnSpPr>
            <a:stCxn id="135" idx="2"/>
            <a:endCxn id="37" idx="0"/>
          </p:cNvCxnSpPr>
          <p:nvPr/>
        </p:nvCxnSpPr>
        <p:spPr>
          <a:xfrm rot="5400000">
            <a:off x="1602764" y="454653"/>
            <a:ext cx="2023696" cy="3195540"/>
          </a:xfrm>
          <a:prstGeom prst="bentConnector3">
            <a:avLst>
              <a:gd name="adj1" fmla="val 88281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תרשים זרימה: ריבוי מסמכים 178"/>
          <p:cNvSpPr/>
          <p:nvPr/>
        </p:nvSpPr>
        <p:spPr>
          <a:xfrm>
            <a:off x="4500562" y="4807246"/>
            <a:ext cx="1223963" cy="854002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he-IL" altLang="he-IL" dirty="0">
                <a:solidFill>
                  <a:prstClr val="black"/>
                </a:solidFill>
              </a:rPr>
              <a:t>יחידות תביעה</a:t>
            </a:r>
            <a:endParaRPr lang="en-US" altLang="he-IL" dirty="0">
              <a:solidFill>
                <a:prstClr val="black"/>
              </a:solidFill>
            </a:endParaRPr>
          </a:p>
        </p:txBody>
      </p:sp>
      <p:cxnSp>
        <p:nvCxnSpPr>
          <p:cNvPr id="180" name="מחבר מרפקי 179"/>
          <p:cNvCxnSpPr>
            <a:stCxn id="34" idx="2"/>
            <a:endCxn id="59" idx="3"/>
          </p:cNvCxnSpPr>
          <p:nvPr/>
        </p:nvCxnSpPr>
        <p:spPr>
          <a:xfrm rot="16200000" flipH="1">
            <a:off x="5320369" y="3496704"/>
            <a:ext cx="374925" cy="433387"/>
          </a:xfrm>
          <a:prstGeom prst="bentConnector4">
            <a:avLst>
              <a:gd name="adj1" fmla="val 18244"/>
              <a:gd name="adj2" fmla="val 142418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מחבר מרפקי 184"/>
          <p:cNvCxnSpPr>
            <a:stCxn id="34" idx="2"/>
            <a:endCxn id="58" idx="3"/>
          </p:cNvCxnSpPr>
          <p:nvPr/>
        </p:nvCxnSpPr>
        <p:spPr>
          <a:xfrm rot="16200000" flipH="1">
            <a:off x="5043339" y="3773734"/>
            <a:ext cx="928985" cy="433387"/>
          </a:xfrm>
          <a:prstGeom prst="bentConnector4">
            <a:avLst>
              <a:gd name="adj1" fmla="val 7655"/>
              <a:gd name="adj2" fmla="val 144176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מחבר מרפקי 191"/>
          <p:cNvCxnSpPr>
            <a:stCxn id="34" idx="2"/>
            <a:endCxn id="179" idx="3"/>
          </p:cNvCxnSpPr>
          <p:nvPr/>
        </p:nvCxnSpPr>
        <p:spPr>
          <a:xfrm rot="16200000" flipH="1">
            <a:off x="4653676" y="4163397"/>
            <a:ext cx="1708311" cy="433387"/>
          </a:xfrm>
          <a:prstGeom prst="bentConnector4">
            <a:avLst>
              <a:gd name="adj1" fmla="val 4048"/>
              <a:gd name="adj2" fmla="val 142418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מחבר מרפקי 196"/>
          <p:cNvCxnSpPr>
            <a:stCxn id="33" idx="2"/>
            <a:endCxn id="46" idx="3"/>
          </p:cNvCxnSpPr>
          <p:nvPr/>
        </p:nvCxnSpPr>
        <p:spPr>
          <a:xfrm rot="16200000" flipH="1">
            <a:off x="6881105" y="3467410"/>
            <a:ext cx="349873" cy="502444"/>
          </a:xfrm>
          <a:prstGeom prst="bentConnector4">
            <a:avLst>
              <a:gd name="adj1" fmla="val 17012"/>
              <a:gd name="adj2" fmla="val 129068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מחבר מרפקי 200"/>
          <p:cNvCxnSpPr>
            <a:stCxn id="33" idx="2"/>
            <a:endCxn id="48" idx="3"/>
          </p:cNvCxnSpPr>
          <p:nvPr/>
        </p:nvCxnSpPr>
        <p:spPr>
          <a:xfrm rot="16200000" flipH="1">
            <a:off x="6609148" y="3739367"/>
            <a:ext cx="903933" cy="512590"/>
          </a:xfrm>
          <a:prstGeom prst="bentConnector4">
            <a:avLst>
              <a:gd name="adj1" fmla="val 6885"/>
              <a:gd name="adj2" fmla="val 126513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מרפקי 205"/>
          <p:cNvCxnSpPr>
            <a:stCxn id="33" idx="2"/>
            <a:endCxn id="49" idx="3"/>
          </p:cNvCxnSpPr>
          <p:nvPr/>
        </p:nvCxnSpPr>
        <p:spPr>
          <a:xfrm rot="16200000" flipH="1">
            <a:off x="6096891" y="4251624"/>
            <a:ext cx="1918300" cy="502444"/>
          </a:xfrm>
          <a:prstGeom prst="bentConnector4">
            <a:avLst>
              <a:gd name="adj1" fmla="val 3092"/>
              <a:gd name="adj2" fmla="val 129068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מרפקי 217"/>
          <p:cNvCxnSpPr>
            <a:stCxn id="33" idx="2"/>
            <a:endCxn id="47" idx="3"/>
          </p:cNvCxnSpPr>
          <p:nvPr/>
        </p:nvCxnSpPr>
        <p:spPr>
          <a:xfrm rot="16200000" flipH="1">
            <a:off x="6329809" y="4018706"/>
            <a:ext cx="1461816" cy="511796"/>
          </a:xfrm>
          <a:prstGeom prst="bentConnector4">
            <a:avLst>
              <a:gd name="adj1" fmla="val 4324"/>
              <a:gd name="adj2" fmla="val 12671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מרפקי 222"/>
          <p:cNvCxnSpPr>
            <a:stCxn id="32" idx="2"/>
            <a:endCxn id="40" idx="3"/>
          </p:cNvCxnSpPr>
          <p:nvPr/>
        </p:nvCxnSpPr>
        <p:spPr>
          <a:xfrm rot="16200000" flipH="1">
            <a:off x="8381598" y="3411918"/>
            <a:ext cx="314043" cy="563061"/>
          </a:xfrm>
          <a:prstGeom prst="bentConnector4">
            <a:avLst>
              <a:gd name="adj1" fmla="val 27949"/>
              <a:gd name="adj2" fmla="val 111789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מחבר מרפקי 226"/>
          <p:cNvCxnSpPr>
            <a:stCxn id="32" idx="2"/>
            <a:endCxn id="39" idx="3"/>
          </p:cNvCxnSpPr>
          <p:nvPr/>
        </p:nvCxnSpPr>
        <p:spPr>
          <a:xfrm rot="16200000" flipH="1">
            <a:off x="8201416" y="3592100"/>
            <a:ext cx="674406" cy="563061"/>
          </a:xfrm>
          <a:prstGeom prst="bentConnector4">
            <a:avLst>
              <a:gd name="adj1" fmla="val 13368"/>
              <a:gd name="adj2" fmla="val 112353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מחבר מרפקי 231"/>
          <p:cNvCxnSpPr>
            <a:stCxn id="32" idx="2"/>
            <a:endCxn id="38" idx="3"/>
          </p:cNvCxnSpPr>
          <p:nvPr/>
        </p:nvCxnSpPr>
        <p:spPr>
          <a:xfrm rot="16200000" flipH="1">
            <a:off x="7928902" y="3864614"/>
            <a:ext cx="1219434" cy="563061"/>
          </a:xfrm>
          <a:prstGeom prst="bentConnector4">
            <a:avLst>
              <a:gd name="adj1" fmla="val 7067"/>
              <a:gd name="adj2" fmla="val 112353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מחבר מרפקי 237"/>
          <p:cNvCxnSpPr>
            <a:stCxn id="32" idx="2"/>
            <a:endCxn id="96" idx="3"/>
          </p:cNvCxnSpPr>
          <p:nvPr/>
        </p:nvCxnSpPr>
        <p:spPr>
          <a:xfrm rot="16200000" flipH="1">
            <a:off x="7595272" y="4198244"/>
            <a:ext cx="1886695" cy="563061"/>
          </a:xfrm>
          <a:prstGeom prst="bentConnector4">
            <a:avLst>
              <a:gd name="adj1" fmla="val 4479"/>
              <a:gd name="adj2" fmla="val 112353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מחבר מרפקי 242"/>
          <p:cNvCxnSpPr>
            <a:stCxn id="135" idx="2"/>
            <a:endCxn id="35" idx="0"/>
          </p:cNvCxnSpPr>
          <p:nvPr/>
        </p:nvCxnSpPr>
        <p:spPr>
          <a:xfrm rot="5400000">
            <a:off x="2749709" y="2177860"/>
            <a:ext cx="2599959" cy="325388"/>
          </a:xfrm>
          <a:prstGeom prst="bentConnector3">
            <a:avLst>
              <a:gd name="adj1" fmla="val 68803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מחבר מרפקי 246"/>
          <p:cNvCxnSpPr>
            <a:endCxn id="36" idx="0"/>
          </p:cNvCxnSpPr>
          <p:nvPr/>
        </p:nvCxnSpPr>
        <p:spPr>
          <a:xfrm rot="5400000">
            <a:off x="2150319" y="1588763"/>
            <a:ext cx="2564484" cy="1539058"/>
          </a:xfrm>
          <a:prstGeom prst="bentConnector3">
            <a:avLst>
              <a:gd name="adj1" fmla="val 68358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מחבר מרפקי 252"/>
          <p:cNvCxnSpPr>
            <a:stCxn id="36" idx="2"/>
            <a:endCxn id="64" idx="1"/>
          </p:cNvCxnSpPr>
          <p:nvPr/>
        </p:nvCxnSpPr>
        <p:spPr>
          <a:xfrm rot="5400000">
            <a:off x="2427645" y="3981408"/>
            <a:ext cx="299263" cy="171513"/>
          </a:xfrm>
          <a:prstGeom prst="bentConnector4">
            <a:avLst>
              <a:gd name="adj1" fmla="val 26860"/>
              <a:gd name="adj2" fmla="val 233284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מחבר מרפקי 254"/>
          <p:cNvCxnSpPr>
            <a:stCxn id="36" idx="2"/>
            <a:endCxn id="65" idx="1"/>
          </p:cNvCxnSpPr>
          <p:nvPr/>
        </p:nvCxnSpPr>
        <p:spPr>
          <a:xfrm rot="5400000">
            <a:off x="2227362" y="4181691"/>
            <a:ext cx="699829" cy="171513"/>
          </a:xfrm>
          <a:prstGeom prst="bentConnector4">
            <a:avLst>
              <a:gd name="adj1" fmla="val 12938"/>
              <a:gd name="adj2" fmla="val 233284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מחבר מרפקי 256"/>
          <p:cNvCxnSpPr>
            <a:stCxn id="36" idx="2"/>
            <a:endCxn id="66" idx="1"/>
          </p:cNvCxnSpPr>
          <p:nvPr/>
        </p:nvCxnSpPr>
        <p:spPr>
          <a:xfrm rot="5400000">
            <a:off x="1967860" y="4441193"/>
            <a:ext cx="1218833" cy="171513"/>
          </a:xfrm>
          <a:prstGeom prst="bentConnector4">
            <a:avLst>
              <a:gd name="adj1" fmla="val 7709"/>
              <a:gd name="adj2" fmla="val 233284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תרשים זרימה: ריבוי מסמכים 263"/>
          <p:cNvSpPr/>
          <p:nvPr/>
        </p:nvSpPr>
        <p:spPr>
          <a:xfrm>
            <a:off x="441990" y="3642162"/>
            <a:ext cx="1223963" cy="568671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he-IL" altLang="he-IL" dirty="0">
                <a:solidFill>
                  <a:prstClr val="black"/>
                </a:solidFill>
              </a:rPr>
              <a:t>סיירת אופנועים</a:t>
            </a:r>
            <a:endParaRPr lang="en-US" altLang="he-IL" dirty="0">
              <a:solidFill>
                <a:prstClr val="black"/>
              </a:solidFill>
            </a:endParaRPr>
          </a:p>
        </p:txBody>
      </p:sp>
      <p:cxnSp>
        <p:nvCxnSpPr>
          <p:cNvPr id="265" name="מחבר מרפקי 264"/>
          <p:cNvCxnSpPr>
            <a:stCxn id="37" idx="2"/>
            <a:endCxn id="264" idx="3"/>
          </p:cNvCxnSpPr>
          <p:nvPr/>
        </p:nvCxnSpPr>
        <p:spPr>
          <a:xfrm rot="16200000" flipH="1">
            <a:off x="1141116" y="3401661"/>
            <a:ext cx="400562" cy="649111"/>
          </a:xfrm>
          <a:prstGeom prst="bentConnector4">
            <a:avLst>
              <a:gd name="adj1" fmla="val 14508"/>
              <a:gd name="adj2" fmla="val 13521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מרפקי 267"/>
          <p:cNvCxnSpPr>
            <a:stCxn id="37" idx="2"/>
            <a:endCxn id="272" idx="3"/>
          </p:cNvCxnSpPr>
          <p:nvPr/>
        </p:nvCxnSpPr>
        <p:spPr>
          <a:xfrm rot="16200000" flipH="1">
            <a:off x="729898" y="3812879"/>
            <a:ext cx="1222996" cy="649109"/>
          </a:xfrm>
          <a:prstGeom prst="bentConnector4">
            <a:avLst>
              <a:gd name="adj1" fmla="val 5607"/>
              <a:gd name="adj2" fmla="val 135218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תרשים זרימה: ריבוי מסמכים 271"/>
          <p:cNvSpPr/>
          <p:nvPr/>
        </p:nvSpPr>
        <p:spPr>
          <a:xfrm>
            <a:off x="441988" y="4398812"/>
            <a:ext cx="1223963" cy="7002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b"/>
          <a:lstStyle/>
          <a:p>
            <a:pPr algn="l"/>
            <a:r>
              <a:rPr lang="he-IL" altLang="he-IL" dirty="0" smtClean="0">
                <a:solidFill>
                  <a:prstClr val="black"/>
                </a:solidFill>
              </a:rPr>
              <a:t>זרועות מבצעיות</a:t>
            </a:r>
          </a:p>
        </p:txBody>
      </p:sp>
      <p:sp>
        <p:nvSpPr>
          <p:cNvPr id="93" name="תרשים זרימה: ריבוי מסמכים 92"/>
          <p:cNvSpPr/>
          <p:nvPr/>
        </p:nvSpPr>
        <p:spPr>
          <a:xfrm>
            <a:off x="357787" y="1959104"/>
            <a:ext cx="1223963" cy="669808"/>
          </a:xfrm>
          <a:prstGeom prst="flowChartMulti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he-IL" altLang="he-IL" dirty="0" err="1" smtClean="0">
                <a:solidFill>
                  <a:prstClr val="white"/>
                </a:solidFill>
              </a:rPr>
              <a:t>את"ן</a:t>
            </a:r>
            <a:r>
              <a:rPr lang="he-IL" altLang="he-IL" dirty="0" smtClean="0">
                <a:solidFill>
                  <a:prstClr val="white"/>
                </a:solidFill>
              </a:rPr>
              <a:t> מחוזי</a:t>
            </a:r>
            <a:endParaRPr lang="en-US" altLang="he-IL" dirty="0">
              <a:solidFill>
                <a:prstClr val="white"/>
              </a:solidFill>
            </a:endParaRPr>
          </a:p>
        </p:txBody>
      </p:sp>
      <p:sp>
        <p:nvSpPr>
          <p:cNvPr id="99" name="תרשים זרימה: ריבוי מסמכים 98"/>
          <p:cNvSpPr/>
          <p:nvPr/>
        </p:nvSpPr>
        <p:spPr>
          <a:xfrm>
            <a:off x="1115616" y="5117222"/>
            <a:ext cx="936105" cy="484669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he-IL" altLang="he-IL" sz="1400" dirty="0" smtClean="0">
                <a:solidFill>
                  <a:prstClr val="black"/>
                </a:solidFill>
              </a:rPr>
              <a:t>בוחנים</a:t>
            </a:r>
            <a:endParaRPr lang="en-US" altLang="he-IL" sz="1400" dirty="0">
              <a:solidFill>
                <a:prstClr val="black"/>
              </a:solidFill>
            </a:endParaRPr>
          </a:p>
        </p:txBody>
      </p:sp>
      <p:sp>
        <p:nvSpPr>
          <p:cNvPr id="100" name="תרשים זרימה: ריבוי מסמכים 99"/>
          <p:cNvSpPr/>
          <p:nvPr/>
        </p:nvSpPr>
        <p:spPr>
          <a:xfrm>
            <a:off x="1115615" y="5621278"/>
            <a:ext cx="936105" cy="484669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he-IL" altLang="he-IL" sz="1400" dirty="0" smtClean="0">
                <a:solidFill>
                  <a:prstClr val="black"/>
                </a:solidFill>
              </a:rPr>
              <a:t>מהנדסים</a:t>
            </a:r>
            <a:endParaRPr lang="en-US" altLang="he-IL" sz="1400" dirty="0">
              <a:solidFill>
                <a:prstClr val="black"/>
              </a:solidFill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3031563" y="6104572"/>
            <a:ext cx="3440394" cy="36933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2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altLang="he-IL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סך </a:t>
            </a:r>
            <a:r>
              <a:rPr lang="he-IL" altLang="he-IL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הכל</a:t>
            </a:r>
            <a:r>
              <a:rPr lang="he-IL" altLang="he-IL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1,308 שוטרים</a:t>
            </a:r>
            <a:endParaRPr lang="en-US" altLang="he-IL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8" name="מחבר מרפקי 87"/>
          <p:cNvCxnSpPr>
            <a:stCxn id="272" idx="2"/>
            <a:endCxn id="99" idx="1"/>
          </p:cNvCxnSpPr>
          <p:nvPr/>
        </p:nvCxnSpPr>
        <p:spPr>
          <a:xfrm rot="16200000" flipH="1">
            <a:off x="898726" y="5142666"/>
            <a:ext cx="287023" cy="146757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מחבר מרפקי 93"/>
          <p:cNvCxnSpPr>
            <a:stCxn id="272" idx="2"/>
            <a:endCxn id="100" idx="1"/>
          </p:cNvCxnSpPr>
          <p:nvPr/>
        </p:nvCxnSpPr>
        <p:spPr>
          <a:xfrm rot="16200000" flipH="1">
            <a:off x="646698" y="5394695"/>
            <a:ext cx="791079" cy="146756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191996"/>
              </p:ext>
            </p:extLst>
          </p:nvPr>
        </p:nvGraphicFramePr>
        <p:xfrm>
          <a:off x="251520" y="3356992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92757" y="548680"/>
            <a:ext cx="8593366" cy="432048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 דוחות ופניות לפי סוג הדוח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5617"/>
              </p:ext>
            </p:extLst>
          </p:nvPr>
        </p:nvGraphicFramePr>
        <p:xfrm>
          <a:off x="4283968" y="2132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2"/>
          <p:cNvSpPr txBox="1"/>
          <p:nvPr/>
        </p:nvSpPr>
        <p:spPr>
          <a:xfrm>
            <a:off x="5724128" y="2276872"/>
            <a:ext cx="819165" cy="24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solidFill>
                  <a:prstClr val="black"/>
                </a:solidFill>
              </a:rPr>
              <a:t>696,164</a:t>
            </a:r>
            <a:endParaRPr lang="he-IL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3610" y="1844824"/>
            <a:ext cx="266429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prstClr val="black"/>
                </a:solidFill>
              </a:rPr>
              <a:t>סך דוחות</a:t>
            </a:r>
            <a:endParaRPr lang="he-IL" sz="1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5144" y="2996952"/>
            <a:ext cx="266429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prstClr val="black"/>
                </a:solidFill>
              </a:rPr>
              <a:t>סך פניות</a:t>
            </a:r>
            <a:endParaRPr lang="he-IL" sz="1600" b="1" dirty="0">
              <a:solidFill>
                <a:prstClr val="black"/>
              </a:solidFill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662884" y="1571309"/>
            <a:ext cx="2756988" cy="1904438"/>
            <a:chOff x="662884" y="1571309"/>
            <a:chExt cx="3117028" cy="2073716"/>
          </a:xfrm>
        </p:grpSpPr>
        <p:sp>
          <p:nvSpPr>
            <p:cNvPr id="3" name="הסבר חץ ימינה 2"/>
            <p:cNvSpPr/>
            <p:nvPr/>
          </p:nvSpPr>
          <p:spPr>
            <a:xfrm rot="5400000">
              <a:off x="500464" y="1733730"/>
              <a:ext cx="2073715" cy="1748876"/>
            </a:xfrm>
            <a:prstGeom prst="righ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he-IL" b="1">
                <a:solidFill>
                  <a:srgbClr val="1F497D"/>
                </a:solidFill>
              </a:endParaRPr>
            </a:p>
          </p:txBody>
        </p:sp>
        <p:sp>
          <p:nvSpPr>
            <p:cNvPr id="2" name="הסבר חץ ימינה 1"/>
            <p:cNvSpPr/>
            <p:nvPr/>
          </p:nvSpPr>
          <p:spPr>
            <a:xfrm>
              <a:off x="662884" y="1571309"/>
              <a:ext cx="3117028" cy="1445995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385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lvl="0" algn="ctr"/>
              <a:r>
                <a:rPr lang="he-IL" b="1" dirty="0">
                  <a:solidFill>
                    <a:srgbClr val="1F497D"/>
                  </a:solidFill>
                </a:rPr>
                <a:t>ב-30% מהדוחות שהופקו באמצעות א3 יש פניות </a:t>
              </a:r>
              <a:r>
                <a:rPr lang="he-IL" b="1" dirty="0" err="1">
                  <a:solidFill>
                    <a:srgbClr val="1F497D"/>
                  </a:solidFill>
                </a:rPr>
                <a:t>למפנ"א</a:t>
              </a:r>
              <a:r>
                <a:rPr lang="he-IL" b="1" dirty="0">
                  <a:solidFill>
                    <a:srgbClr val="1F497D"/>
                  </a:solidFill>
                </a:rPr>
                <a:t> לעומת 9% בשאר הדוחות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5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99114" y="836712"/>
            <a:ext cx="8593366" cy="432048"/>
          </a:xfrm>
        </p:spPr>
        <p:txBody>
          <a:bodyPr/>
          <a:lstStyle/>
          <a:p>
            <a:r>
              <a:rPr lang="he-IL" dirty="0" smtClean="0"/>
              <a:t>אחוז דוחות א3 בהם יש פניה </a:t>
            </a:r>
            <a:r>
              <a:rPr lang="he-IL" dirty="0" err="1" smtClean="0"/>
              <a:t>למפנ"א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661248"/>
            <a:ext cx="266429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1400" dirty="0" smtClean="0">
                <a:solidFill>
                  <a:prstClr val="black"/>
                </a:solidFill>
              </a:rPr>
              <a:t>נתוני 2014 עד נובמבר</a:t>
            </a:r>
            <a:endParaRPr lang="he-IL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2003635"/>
            <a:ext cx="32403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tx2"/>
                </a:solidFill>
              </a:rPr>
              <a:t>ירידה בהגשת בקשות להסבת דוחות א</a:t>
            </a:r>
            <a:r>
              <a:rPr lang="en-US" b="1" dirty="0" smtClean="0">
                <a:solidFill>
                  <a:schemeClr val="tx2"/>
                </a:solidFill>
              </a:rPr>
              <a:t>'</a:t>
            </a:r>
            <a:r>
              <a:rPr lang="he-IL" b="1" dirty="0" smtClean="0">
                <a:solidFill>
                  <a:schemeClr val="tx2"/>
                </a:solidFill>
              </a:rPr>
              <a:t>3</a:t>
            </a:r>
            <a:endParaRPr lang="he-IL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281160"/>
              </p:ext>
            </p:extLst>
          </p:nvPr>
        </p:nvGraphicFramePr>
        <p:xfrm>
          <a:off x="467544" y="2001641"/>
          <a:ext cx="5130316" cy="344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67944" y="5085184"/>
            <a:ext cx="5844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</a:rPr>
              <a:t>2014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085183"/>
            <a:ext cx="5844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</a:rPr>
              <a:t>2013</a:t>
            </a:r>
            <a:endParaRPr lang="he-IL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826070"/>
              </p:ext>
            </p:extLst>
          </p:nvPr>
        </p:nvGraphicFramePr>
        <p:xfrm>
          <a:off x="463239" y="20016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99114" y="836712"/>
            <a:ext cx="8593366" cy="432048"/>
          </a:xfrm>
        </p:spPr>
        <p:txBody>
          <a:bodyPr/>
          <a:lstStyle/>
          <a:p>
            <a:r>
              <a:rPr lang="he-IL" dirty="0" smtClean="0"/>
              <a:t>מספר פניות לדו"ח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661248"/>
            <a:ext cx="266429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1400" dirty="0" smtClean="0">
                <a:solidFill>
                  <a:prstClr val="black"/>
                </a:solidFill>
              </a:rPr>
              <a:t>נתוני 2013</a:t>
            </a:r>
            <a:endParaRPr lang="he-IL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0276" y="2001641"/>
            <a:ext cx="372818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b="1" dirty="0" smtClean="0">
                <a:solidFill>
                  <a:schemeClr val="tx2"/>
                </a:solidFill>
              </a:rPr>
              <a:t>ב- 42% מכלל דוחות א3, יש יותר מפניה אחת (לעומת 18% לדוחות ידניים).</a:t>
            </a:r>
          </a:p>
          <a:p>
            <a:pPr marL="285750" indent="-285750">
              <a:buFont typeface="Arial" pitchFamily="34" charset="0"/>
              <a:buChar char="•"/>
            </a:pPr>
            <a:endParaRPr lang="he-IL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b="1" dirty="0" smtClean="0">
                <a:solidFill>
                  <a:schemeClr val="tx2"/>
                </a:solidFill>
              </a:rPr>
              <a:t> מספר הפניות בדוחות א</a:t>
            </a:r>
            <a:r>
              <a:rPr lang="en-US" b="1" dirty="0" smtClean="0">
                <a:solidFill>
                  <a:schemeClr val="tx2"/>
                </a:solidFill>
              </a:rPr>
              <a:t>'</a:t>
            </a:r>
            <a:r>
              <a:rPr lang="he-IL" b="1" dirty="0" smtClean="0">
                <a:solidFill>
                  <a:schemeClr val="tx2"/>
                </a:solidFill>
              </a:rPr>
              <a:t>3 נע בין 1 ל-12</a:t>
            </a:r>
            <a:endParaRPr lang="he-IL" b="1" dirty="0">
              <a:solidFill>
                <a:schemeClr val="tx2"/>
              </a:solidFill>
            </a:endParaRPr>
          </a:p>
          <a:p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452056"/>
            <a:ext cx="7284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prstClr val="black"/>
                </a:solidFill>
              </a:rPr>
              <a:t>דוח ידני</a:t>
            </a:r>
            <a:endParaRPr lang="he-IL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437112"/>
            <a:ext cx="6725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prstClr val="black"/>
                </a:solidFill>
              </a:rPr>
              <a:t>דוח א3</a:t>
            </a:r>
            <a:endParaRPr lang="he-I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2424"/>
              </p:ext>
            </p:extLst>
          </p:nvPr>
        </p:nvGraphicFramePr>
        <p:xfrm>
          <a:off x="827583" y="1700808"/>
          <a:ext cx="7560841" cy="202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5480"/>
                <a:gridCol w="1559072"/>
                <a:gridCol w="2816289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  <a:endParaRPr lang="he-IL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 (ינואר-ספטמבר)</a:t>
                      </a:r>
                      <a:endParaRPr lang="he-IL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כמות פניות כתובות</a:t>
                      </a:r>
                      <a:endParaRPr lang="he-IL" sz="18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93,503</a:t>
                      </a:r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48,936</a:t>
                      </a:r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בקשות</a:t>
                      </a:r>
                      <a:r>
                        <a:rPr lang="he-IL" sz="1800" b="1" baseline="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להעברת אשמה (הסבות)</a:t>
                      </a:r>
                      <a:endParaRPr lang="he-IL" sz="18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68,078</a:t>
                      </a:r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21,898</a:t>
                      </a:r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סה"כ כמות דוחות שחזרו מהדואר</a:t>
                      </a:r>
                      <a:endParaRPr lang="he-IL" sz="18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22,960</a:t>
                      </a:r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17,828</a:t>
                      </a:r>
                      <a:endParaRPr lang="he-IL" sz="18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6120" y="673658"/>
            <a:ext cx="8044352" cy="6508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lnSpc>
                <a:spcPct val="150000"/>
              </a:lnSpc>
              <a:spcBef>
                <a:spcPct val="0"/>
              </a:spcBef>
              <a:buNone/>
              <a:defRPr lang="he-IL" sz="2800" b="1" cap="none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/>
              <a:t>פניות ליחידת מפנ"א (בהקשר </a:t>
            </a:r>
            <a:r>
              <a:rPr lang="he-IL" dirty="0" smtClean="0"/>
              <a:t>ל-א3</a:t>
            </a:r>
            <a:r>
              <a:rPr lang="he-I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28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759969"/>
              </p:ext>
            </p:extLst>
          </p:nvPr>
        </p:nvGraphicFramePr>
        <p:xfrm>
          <a:off x="323528" y="404664"/>
          <a:ext cx="8352928" cy="566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0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tx2"/>
                </a:solidFill>
              </a:rPr>
              <a:t>הסבת דוחות - המצב הקיים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85800" y="548681"/>
            <a:ext cx="7702624" cy="86409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 </a:t>
            </a:r>
            <a:endParaRPr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0" name="קבוצה 27"/>
          <p:cNvGrpSpPr>
            <a:grpSpLocks/>
          </p:cNvGrpSpPr>
          <p:nvPr/>
        </p:nvGrpSpPr>
        <p:grpSpPr bwMode="auto">
          <a:xfrm>
            <a:off x="847361" y="854643"/>
            <a:ext cx="7603276" cy="5042656"/>
            <a:chOff x="2483767" y="1683107"/>
            <a:chExt cx="6942409" cy="4168304"/>
          </a:xfrm>
        </p:grpSpPr>
        <p:sp>
          <p:nvSpPr>
            <p:cNvPr id="11" name="מלבן 13"/>
            <p:cNvSpPr>
              <a:spLocks noChangeArrowheads="1"/>
            </p:cNvSpPr>
            <p:nvPr/>
          </p:nvSpPr>
          <p:spPr bwMode="auto">
            <a:xfrm>
              <a:off x="5300581" y="3514031"/>
              <a:ext cx="995520" cy="757061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2" name="מלבן 14"/>
            <p:cNvSpPr>
              <a:spLocks noChangeArrowheads="1"/>
            </p:cNvSpPr>
            <p:nvPr/>
          </p:nvSpPr>
          <p:spPr bwMode="auto">
            <a:xfrm>
              <a:off x="3797903" y="3425664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4" name="מלבן 16"/>
            <p:cNvSpPr>
              <a:spLocks noChangeArrowheads="1"/>
            </p:cNvSpPr>
            <p:nvPr/>
          </p:nvSpPr>
          <p:spPr bwMode="auto">
            <a:xfrm>
              <a:off x="3795532" y="4945452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6" name="מלבן 12"/>
            <p:cNvSpPr>
              <a:spLocks noChangeArrowheads="1"/>
            </p:cNvSpPr>
            <p:nvPr/>
          </p:nvSpPr>
          <p:spPr bwMode="auto">
            <a:xfrm>
              <a:off x="6352015" y="2276872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7" name="מלבן 2"/>
            <p:cNvSpPr>
              <a:spLocks noChangeArrowheads="1"/>
            </p:cNvSpPr>
            <p:nvPr/>
          </p:nvSpPr>
          <p:spPr bwMode="auto">
            <a:xfrm>
              <a:off x="4128453" y="1700807"/>
              <a:ext cx="997709" cy="830999"/>
            </a:xfrm>
            <a:prstGeom prst="rect">
              <a:avLst/>
            </a:prstGeom>
            <a:solidFill>
              <a:srgbClr val="FFFFCC">
                <a:alpha val="4901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8" name="מלבן 11"/>
            <p:cNvSpPr>
              <a:spLocks noChangeArrowheads="1"/>
            </p:cNvSpPr>
            <p:nvPr/>
          </p:nvSpPr>
          <p:spPr bwMode="auto">
            <a:xfrm>
              <a:off x="2483767" y="1683107"/>
              <a:ext cx="1080121" cy="830997"/>
            </a:xfrm>
            <a:prstGeom prst="rect">
              <a:avLst/>
            </a:prstGeom>
            <a:solidFill>
              <a:srgbClr val="FFFFCC">
                <a:alpha val="4392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19" name="מלבן 2"/>
            <p:cNvSpPr>
              <a:spLocks noChangeArrowheads="1"/>
            </p:cNvSpPr>
            <p:nvPr/>
          </p:nvSpPr>
          <p:spPr bwMode="auto">
            <a:xfrm>
              <a:off x="4046040" y="1700808"/>
              <a:ext cx="1080121" cy="79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b="1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סביבת דותן</a:t>
              </a:r>
              <a: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הפקה ומשלוח דוח לחברת השכרה</a:t>
              </a:r>
            </a:p>
          </p:txBody>
        </p:sp>
        <p:sp>
          <p:nvSpPr>
            <p:cNvPr id="20" name="מלבן 2"/>
            <p:cNvSpPr>
              <a:spLocks noChangeArrowheads="1"/>
            </p:cNvSpPr>
            <p:nvPr/>
          </p:nvSpPr>
          <p:spPr bwMode="auto">
            <a:xfrm>
              <a:off x="2483768" y="1849306"/>
              <a:ext cx="1080121" cy="477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b="1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סביבת א/3</a:t>
              </a:r>
            </a:p>
            <a:p>
              <a:pPr algn="ctr">
                <a:spcBef>
                  <a:spcPct val="20000"/>
                </a:spcBef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פענוח עבירה </a:t>
              </a:r>
            </a:p>
          </p:txBody>
        </p:sp>
        <p:sp>
          <p:nvSpPr>
            <p:cNvPr id="21" name="מלבן 2"/>
            <p:cNvSpPr>
              <a:spLocks noChangeArrowheads="1"/>
            </p:cNvSpPr>
            <p:nvPr/>
          </p:nvSpPr>
          <p:spPr bwMode="auto">
            <a:xfrm>
              <a:off x="3797903" y="3499601"/>
              <a:ext cx="1080121" cy="65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קליטת </a:t>
              </a: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פניה  </a:t>
              </a:r>
              <a: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 </a:t>
              </a: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ומסמכים</a:t>
              </a:r>
            </a:p>
            <a:p>
              <a:pPr algn="ctr">
                <a:spcBef>
                  <a:spcPct val="20000"/>
                </a:spcBef>
              </a:pPr>
              <a:r>
                <a:rPr lang="he-IL" sz="1200" b="1" dirty="0" err="1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במע</a:t>
              </a: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' המשטרה </a:t>
              </a:r>
              <a:endParaRPr lang="he-IL" sz="1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22" name="מלבן 2"/>
            <p:cNvSpPr>
              <a:spLocks noChangeArrowheads="1"/>
            </p:cNvSpPr>
            <p:nvPr/>
          </p:nvSpPr>
          <p:spPr bwMode="auto">
            <a:xfrm>
              <a:off x="6385947" y="2304158"/>
              <a:ext cx="1046189" cy="74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חב' השכרה  </a:t>
              </a:r>
              <a:endParaRPr lang="he-IL" sz="1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  <a:p>
              <a:pPr algn="ctr">
                <a:spcBef>
                  <a:spcPct val="20000"/>
                </a:spcBef>
              </a:pP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מעבירה פרטי השוכר </a:t>
              </a:r>
            </a:p>
            <a:p>
              <a:pPr algn="ctr">
                <a:spcBef>
                  <a:spcPct val="20000"/>
                </a:spcBef>
              </a:pPr>
              <a:r>
                <a:rPr lang="he-IL" sz="1200" b="1" dirty="0" err="1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למפנ"א</a:t>
              </a:r>
              <a:endParaRPr lang="he-IL" sz="1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23" name="מלבן 2"/>
            <p:cNvSpPr>
              <a:spLocks noChangeArrowheads="1"/>
            </p:cNvSpPr>
            <p:nvPr/>
          </p:nvSpPr>
          <p:spPr bwMode="auto">
            <a:xfrm>
              <a:off x="5237330" y="3514031"/>
              <a:ext cx="1080121" cy="5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חב' </a:t>
              </a:r>
              <a:r>
                <a:rPr lang="he-IL" sz="1200" b="1" dirty="0" err="1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אימג'סטור</a:t>
              </a:r>
              <a: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בית סריקה</a:t>
              </a:r>
              <a:endParaRPr lang="he-IL" sz="1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  <a:p>
              <a:pPr algn="ctr">
                <a:spcBef>
                  <a:spcPct val="20000"/>
                </a:spcBef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מפתוח פניה</a:t>
              </a:r>
            </a:p>
          </p:txBody>
        </p:sp>
        <p:sp>
          <p:nvSpPr>
            <p:cNvPr id="25" name="מלבן 2"/>
            <p:cNvSpPr>
              <a:spLocks noChangeArrowheads="1"/>
            </p:cNvSpPr>
            <p:nvPr/>
          </p:nvSpPr>
          <p:spPr bwMode="auto">
            <a:xfrm>
              <a:off x="3756631" y="5020320"/>
              <a:ext cx="1080121" cy="83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הסבה והפקת דוח ע"ש החברה ששכרה</a:t>
              </a:r>
            </a:p>
            <a:p>
              <a:pPr algn="ctr">
                <a:spcBef>
                  <a:spcPct val="20000"/>
                </a:spcBef>
              </a:pPr>
              <a:r>
                <a:rPr lang="he-IL" sz="120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את הרכב </a:t>
              </a:r>
              <a:endParaRPr lang="he-IL" sz="1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29" name="חץ מכופף למעלה 28"/>
            <p:cNvSpPr/>
            <p:nvPr/>
          </p:nvSpPr>
          <p:spPr bwMode="auto">
            <a:xfrm rot="5400000" flipV="1">
              <a:off x="6140776" y="3313858"/>
              <a:ext cx="909450" cy="615966"/>
            </a:xfrm>
            <a:prstGeom prst="bentUp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0" name="חץ שמאלה 26"/>
            <p:cNvSpPr>
              <a:spLocks noChangeArrowheads="1"/>
            </p:cNvSpPr>
            <p:nvPr/>
          </p:nvSpPr>
          <p:spPr bwMode="auto">
            <a:xfrm>
              <a:off x="8969876" y="5099408"/>
              <a:ext cx="456300" cy="226238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3" name="חץ שמאלה 30"/>
            <p:cNvSpPr>
              <a:spLocks noChangeArrowheads="1"/>
            </p:cNvSpPr>
            <p:nvPr/>
          </p:nvSpPr>
          <p:spPr bwMode="auto">
            <a:xfrm rot="5400000">
              <a:off x="5706159" y="4564884"/>
              <a:ext cx="638359" cy="272515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</p:grpSp>
      <p:sp>
        <p:nvSpPr>
          <p:cNvPr id="59" name="מלבן 16"/>
          <p:cNvSpPr>
            <a:spLocks noChangeArrowheads="1"/>
          </p:cNvSpPr>
          <p:nvPr/>
        </p:nvSpPr>
        <p:spPr bwMode="auto">
          <a:xfrm>
            <a:off x="6948264" y="4936948"/>
            <a:ext cx="864068" cy="297685"/>
          </a:xfrm>
          <a:prstGeom prst="rect">
            <a:avLst/>
          </a:prstGeom>
          <a:solidFill>
            <a:srgbClr val="FFFFCC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e-IL" sz="1000" b="1" dirty="0" smtClean="0">
                <a:solidFill>
                  <a:prstClr val="black"/>
                </a:solidFill>
              </a:rPr>
              <a:t>תהליך חיצוני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2"/>
          <p:cNvSpPr>
            <a:spLocks noChangeArrowheads="1"/>
          </p:cNvSpPr>
          <p:nvPr/>
        </p:nvSpPr>
        <p:spPr bwMode="auto">
          <a:xfrm>
            <a:off x="4093140" y="4987554"/>
            <a:ext cx="1080092" cy="10895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e-IL" sz="12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החב' ששכרה את הרכב </a:t>
            </a:r>
          </a:p>
          <a:p>
            <a:pPr algn="ctr">
              <a:spcBef>
                <a:spcPct val="20000"/>
              </a:spcBef>
            </a:pPr>
            <a:r>
              <a:rPr lang="he-IL" sz="12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מעבירה פרטי מחזיק הרכב</a:t>
            </a:r>
          </a:p>
          <a:p>
            <a:pPr algn="ctr">
              <a:spcBef>
                <a:spcPct val="20000"/>
              </a:spcBef>
            </a:pPr>
            <a:r>
              <a:rPr lang="he-IL" sz="1200" b="1" dirty="0" err="1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למפנ"א</a:t>
            </a:r>
            <a:r>
              <a:rPr lang="he-IL" sz="12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 </a:t>
            </a:r>
            <a:endParaRPr lang="he-IL" sz="1200" b="1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6" name="מלבן 16"/>
          <p:cNvSpPr>
            <a:spLocks noChangeArrowheads="1"/>
          </p:cNvSpPr>
          <p:nvPr/>
        </p:nvSpPr>
        <p:spPr bwMode="auto">
          <a:xfrm>
            <a:off x="323528" y="3013887"/>
            <a:ext cx="1052237" cy="1027339"/>
          </a:xfrm>
          <a:prstGeom prst="rect">
            <a:avLst/>
          </a:prstGeom>
          <a:solidFill>
            <a:srgbClr val="FFFFCC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e-IL" sz="1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הסבה ע"ש העובד מחזיק הרכב </a:t>
            </a:r>
            <a:endParaRPr lang="he-IL" sz="1400" b="1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חץ ימינה מחורץ 4"/>
          <p:cNvSpPr/>
          <p:nvPr/>
        </p:nvSpPr>
        <p:spPr>
          <a:xfrm>
            <a:off x="2112067" y="1231822"/>
            <a:ext cx="50213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9" name="חץ ימינה מחורץ 68"/>
          <p:cNvSpPr/>
          <p:nvPr/>
        </p:nvSpPr>
        <p:spPr>
          <a:xfrm>
            <a:off x="3928006" y="1368006"/>
            <a:ext cx="947285" cy="4706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0" name="חץ ימינה מחורץ 69"/>
          <p:cNvSpPr/>
          <p:nvPr/>
        </p:nvSpPr>
        <p:spPr>
          <a:xfrm rot="10800000">
            <a:off x="3551238" y="3248566"/>
            <a:ext cx="380107" cy="3926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1" name="חץ ימינה מחורץ 70"/>
          <p:cNvSpPr/>
          <p:nvPr/>
        </p:nvSpPr>
        <p:spPr>
          <a:xfrm rot="10800000">
            <a:off x="3513583" y="3647351"/>
            <a:ext cx="380107" cy="3926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2" name="חץ ימינה מחורץ 71"/>
          <p:cNvSpPr/>
          <p:nvPr/>
        </p:nvSpPr>
        <p:spPr>
          <a:xfrm rot="10800000">
            <a:off x="1448039" y="3370772"/>
            <a:ext cx="797841" cy="378827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3" name="חץ ימינה מחורץ 72"/>
          <p:cNvSpPr/>
          <p:nvPr/>
        </p:nvSpPr>
        <p:spPr>
          <a:xfrm rot="5400000">
            <a:off x="2278852" y="4211449"/>
            <a:ext cx="765510" cy="341773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4" name="חץ ימינה מחורץ 73"/>
          <p:cNvSpPr/>
          <p:nvPr/>
        </p:nvSpPr>
        <p:spPr>
          <a:xfrm rot="10800000" flipH="1">
            <a:off x="3551238" y="5269255"/>
            <a:ext cx="541902" cy="186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9" name="מלבן 16"/>
          <p:cNvSpPr>
            <a:spLocks noChangeArrowheads="1"/>
          </p:cNvSpPr>
          <p:nvPr/>
        </p:nvSpPr>
        <p:spPr bwMode="auto">
          <a:xfrm>
            <a:off x="6948264" y="5353989"/>
            <a:ext cx="864068" cy="297685"/>
          </a:xfrm>
          <a:prstGeom prst="rect">
            <a:avLst/>
          </a:prstGeom>
          <a:solidFill>
            <a:srgbClr val="FFFFCC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e-IL" sz="1000" b="1" dirty="0" smtClean="0">
                <a:solidFill>
                  <a:prstClr val="black"/>
                </a:solidFill>
              </a:rPr>
              <a:t>תהליך פנימי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80" name="חץ ימינה מחורץ 79"/>
          <p:cNvSpPr/>
          <p:nvPr/>
        </p:nvSpPr>
        <p:spPr>
          <a:xfrm rot="10800000">
            <a:off x="7930152" y="5331945"/>
            <a:ext cx="520484" cy="3417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4" name="חץ מעגלי 33"/>
          <p:cNvSpPr/>
          <p:nvPr/>
        </p:nvSpPr>
        <p:spPr>
          <a:xfrm rot="724540">
            <a:off x="3270676" y="3945912"/>
            <a:ext cx="1162175" cy="1119669"/>
          </a:xfrm>
          <a:prstGeom prst="circularArrow">
            <a:avLst>
              <a:gd name="adj1" fmla="val 4103"/>
              <a:gd name="adj2" fmla="val 502804"/>
              <a:gd name="adj3" fmla="val 20262949"/>
              <a:gd name="adj4" fmla="val 21386019"/>
              <a:gd name="adj5" fmla="val 8442"/>
            </a:avLst>
          </a:prstGeom>
          <a:solidFill>
            <a:schemeClr val="accent3">
              <a:lumMod val="5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e-IL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1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tx2"/>
                </a:solidFill>
              </a:rPr>
              <a:t>הסבת דוחות - תהליך </a:t>
            </a:r>
            <a:r>
              <a:rPr lang="he-IL" dirty="0" err="1" smtClean="0">
                <a:solidFill>
                  <a:schemeClr val="tx2"/>
                </a:solidFill>
              </a:rPr>
              <a:t>ריפורט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85800" y="548681"/>
            <a:ext cx="7702624" cy="86409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 </a:t>
            </a:r>
            <a:endParaRPr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32" name="קבוצה 27"/>
          <p:cNvGrpSpPr>
            <a:grpSpLocks/>
          </p:cNvGrpSpPr>
          <p:nvPr/>
        </p:nvGrpSpPr>
        <p:grpSpPr bwMode="auto">
          <a:xfrm>
            <a:off x="2404825" y="1011580"/>
            <a:ext cx="4948238" cy="5020920"/>
            <a:chOff x="2483767" y="1849306"/>
            <a:chExt cx="4948369" cy="4642939"/>
          </a:xfrm>
        </p:grpSpPr>
        <p:sp>
          <p:nvSpPr>
            <p:cNvPr id="34" name="מלבן 13"/>
            <p:cNvSpPr>
              <a:spLocks noChangeArrowheads="1"/>
            </p:cNvSpPr>
            <p:nvPr/>
          </p:nvSpPr>
          <p:spPr bwMode="auto">
            <a:xfrm>
              <a:off x="5207612" y="3314935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5" name="מלבן 14"/>
            <p:cNvSpPr>
              <a:spLocks noChangeArrowheads="1"/>
            </p:cNvSpPr>
            <p:nvPr/>
          </p:nvSpPr>
          <p:spPr bwMode="auto">
            <a:xfrm>
              <a:off x="3598034" y="3361642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6" name="מלבן 15"/>
            <p:cNvSpPr>
              <a:spLocks noChangeArrowheads="1"/>
            </p:cNvSpPr>
            <p:nvPr/>
          </p:nvSpPr>
          <p:spPr bwMode="auto">
            <a:xfrm>
              <a:off x="3764958" y="4562608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7" name="מלבן 16"/>
            <p:cNvSpPr>
              <a:spLocks noChangeArrowheads="1"/>
            </p:cNvSpPr>
            <p:nvPr/>
          </p:nvSpPr>
          <p:spPr bwMode="auto">
            <a:xfrm>
              <a:off x="4386468" y="5661248"/>
              <a:ext cx="1080121" cy="830997"/>
            </a:xfrm>
            <a:prstGeom prst="rect">
              <a:avLst/>
            </a:prstGeom>
            <a:solidFill>
              <a:srgbClr val="92D050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8" name="מלבן 17"/>
            <p:cNvSpPr>
              <a:spLocks noChangeArrowheads="1"/>
            </p:cNvSpPr>
            <p:nvPr/>
          </p:nvSpPr>
          <p:spPr bwMode="auto">
            <a:xfrm>
              <a:off x="3066781" y="5661248"/>
              <a:ext cx="1080121" cy="830997"/>
            </a:xfrm>
            <a:prstGeom prst="rect">
              <a:avLst/>
            </a:prstGeom>
            <a:solidFill>
              <a:srgbClr val="FFFFFF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9" name="מלבן 12"/>
            <p:cNvSpPr>
              <a:spLocks noChangeArrowheads="1"/>
            </p:cNvSpPr>
            <p:nvPr/>
          </p:nvSpPr>
          <p:spPr bwMode="auto">
            <a:xfrm>
              <a:off x="6352015" y="2276872"/>
              <a:ext cx="1080121" cy="830997"/>
            </a:xfrm>
            <a:prstGeom prst="rect">
              <a:avLst/>
            </a:prstGeom>
            <a:solidFill>
              <a:srgbClr val="FFFFCC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0" name="מלבן 2"/>
            <p:cNvSpPr>
              <a:spLocks noChangeArrowheads="1"/>
            </p:cNvSpPr>
            <p:nvPr/>
          </p:nvSpPr>
          <p:spPr bwMode="auto">
            <a:xfrm>
              <a:off x="4027177" y="1922000"/>
              <a:ext cx="1080121" cy="830997"/>
            </a:xfrm>
            <a:prstGeom prst="rect">
              <a:avLst/>
            </a:prstGeom>
            <a:solidFill>
              <a:srgbClr val="FFFFCC">
                <a:alpha val="4901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1" name="מלבן 11"/>
            <p:cNvSpPr>
              <a:spLocks noChangeArrowheads="1"/>
            </p:cNvSpPr>
            <p:nvPr/>
          </p:nvSpPr>
          <p:spPr bwMode="auto">
            <a:xfrm>
              <a:off x="2483767" y="1904300"/>
              <a:ext cx="1080121" cy="830997"/>
            </a:xfrm>
            <a:prstGeom prst="rect">
              <a:avLst/>
            </a:prstGeom>
            <a:solidFill>
              <a:srgbClr val="FFFFCC">
                <a:alpha val="4392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2" name="מלבן 2"/>
            <p:cNvSpPr>
              <a:spLocks noChangeArrowheads="1"/>
            </p:cNvSpPr>
            <p:nvPr/>
          </p:nvSpPr>
          <p:spPr bwMode="auto">
            <a:xfrm>
              <a:off x="4046040" y="1922001"/>
              <a:ext cx="10801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סביבת דותן</a:t>
              </a:r>
              <a: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הפקה ומשלוח דוח לחברת השכרה</a:t>
              </a:r>
            </a:p>
          </p:txBody>
        </p:sp>
        <p:sp>
          <p:nvSpPr>
            <p:cNvPr id="43" name="מלבן 2"/>
            <p:cNvSpPr>
              <a:spLocks noChangeArrowheads="1"/>
            </p:cNvSpPr>
            <p:nvPr/>
          </p:nvSpPr>
          <p:spPr bwMode="auto">
            <a:xfrm>
              <a:off x="2483768" y="1849306"/>
              <a:ext cx="108012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סביבת א/3</a:t>
              </a:r>
            </a:p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פענוח עבירה </a:t>
              </a:r>
            </a:p>
          </p:txBody>
        </p:sp>
        <p:sp>
          <p:nvSpPr>
            <p:cNvPr id="44" name="מלבן 2"/>
            <p:cNvSpPr>
              <a:spLocks noChangeArrowheads="1"/>
            </p:cNvSpPr>
            <p:nvPr/>
          </p:nvSpPr>
          <p:spPr bwMode="auto">
            <a:xfrm>
              <a:off x="3642861" y="3499601"/>
              <a:ext cx="10801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קליטת פניה</a:t>
              </a:r>
              <a:r>
                <a:rPr lang="en-US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 +</a:t>
              </a:r>
              <a:r>
                <a:rPr lang="en-US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 מסמכים</a:t>
              </a:r>
            </a:p>
          </p:txBody>
        </p:sp>
        <p:sp>
          <p:nvSpPr>
            <p:cNvPr id="45" name="מלבן 2"/>
            <p:cNvSpPr>
              <a:spLocks noChangeArrowheads="1"/>
            </p:cNvSpPr>
            <p:nvPr/>
          </p:nvSpPr>
          <p:spPr bwMode="auto">
            <a:xfrm>
              <a:off x="6385945" y="2351043"/>
              <a:ext cx="1046191" cy="74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05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השכרה/</a:t>
              </a:r>
              <a:r>
                <a:rPr lang="he-IL" sz="1050" b="1" dirty="0" err="1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רייפורט</a:t>
              </a:r>
              <a:endParaRPr lang="he-IL" sz="105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he-IL" sz="105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שליפת פרטים והעברת </a:t>
              </a:r>
              <a:r>
                <a:rPr lang="he-IL" sz="1050" b="1" dirty="0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מסמכים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he-IL" sz="1050" b="1" dirty="0" err="1" smtClean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למפנ"א</a:t>
              </a:r>
              <a:endParaRPr lang="he-IL" sz="105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46" name="מלבן 2"/>
            <p:cNvSpPr>
              <a:spLocks noChangeArrowheads="1"/>
            </p:cNvSpPr>
            <p:nvPr/>
          </p:nvSpPr>
          <p:spPr bwMode="auto">
            <a:xfrm>
              <a:off x="5364087" y="3343398"/>
              <a:ext cx="853036" cy="86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בית </a:t>
              </a:r>
              <a: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הסריקה</a:t>
              </a:r>
            </a:p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מפתוח פניה</a:t>
              </a:r>
            </a:p>
          </p:txBody>
        </p:sp>
        <p:sp>
          <p:nvSpPr>
            <p:cNvPr id="47" name="מלבן 2"/>
            <p:cNvSpPr>
              <a:spLocks noChangeArrowheads="1"/>
            </p:cNvSpPr>
            <p:nvPr/>
          </p:nvSpPr>
          <p:spPr bwMode="auto">
            <a:xfrm>
              <a:off x="3786880" y="4808185"/>
              <a:ext cx="1080121" cy="46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שיבוץ פניה לעובד פניות</a:t>
              </a:r>
            </a:p>
          </p:txBody>
        </p:sp>
        <p:sp>
          <p:nvSpPr>
            <p:cNvPr id="48" name="מלבן 2"/>
            <p:cNvSpPr>
              <a:spLocks noChangeArrowheads="1"/>
            </p:cNvSpPr>
            <p:nvPr/>
          </p:nvSpPr>
          <p:spPr bwMode="auto">
            <a:xfrm>
              <a:off x="4386467" y="5805264"/>
              <a:ext cx="1080121" cy="4616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אפשרות  </a:t>
              </a:r>
              <a: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</a:t>
              </a:r>
            </a:p>
          </p:txBody>
        </p:sp>
        <p:sp>
          <p:nvSpPr>
            <p:cNvPr id="49" name="מלבן 2"/>
            <p:cNvSpPr>
              <a:spLocks noChangeArrowheads="1"/>
            </p:cNvSpPr>
            <p:nvPr/>
          </p:nvSpPr>
          <p:spPr bwMode="auto">
            <a:xfrm>
              <a:off x="3066781" y="5818500"/>
              <a:ext cx="108012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אפשרות  </a:t>
              </a:r>
              <a: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120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ב</a:t>
              </a:r>
            </a:p>
          </p:txBody>
        </p:sp>
        <p:sp>
          <p:nvSpPr>
            <p:cNvPr id="50" name="מלבן 20"/>
            <p:cNvSpPr>
              <a:spLocks noChangeArrowheads="1"/>
            </p:cNvSpPr>
            <p:nvPr/>
          </p:nvSpPr>
          <p:spPr bwMode="auto">
            <a:xfrm>
              <a:off x="3563889" y="2210033"/>
              <a:ext cx="463287" cy="109765"/>
            </a:xfrm>
            <a:prstGeom prst="rect">
              <a:avLst/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1" name="חץ שמאלה-ימינה 22"/>
            <p:cNvSpPr>
              <a:spLocks noChangeArrowheads="1"/>
            </p:cNvSpPr>
            <p:nvPr/>
          </p:nvSpPr>
          <p:spPr bwMode="auto">
            <a:xfrm>
              <a:off x="5207610" y="2276872"/>
              <a:ext cx="995522" cy="237232"/>
            </a:xfrm>
            <a:prstGeom prst="leftRightArrow">
              <a:avLst>
                <a:gd name="adj1" fmla="val 50000"/>
                <a:gd name="adj2" fmla="val 50007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2" name="חץ מכופף למעלה 51"/>
            <p:cNvSpPr/>
            <p:nvPr/>
          </p:nvSpPr>
          <p:spPr bwMode="auto">
            <a:xfrm rot="5400000" flipV="1">
              <a:off x="6141158" y="3313606"/>
              <a:ext cx="908686" cy="615966"/>
            </a:xfrm>
            <a:prstGeom prst="bentUp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3" name="חץ שמאלה 26"/>
            <p:cNvSpPr>
              <a:spLocks noChangeArrowheads="1"/>
            </p:cNvSpPr>
            <p:nvPr/>
          </p:nvSpPr>
          <p:spPr bwMode="auto">
            <a:xfrm>
              <a:off x="4727730" y="3751265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4" name="חץ שמאלה 28"/>
            <p:cNvSpPr>
              <a:spLocks noChangeArrowheads="1"/>
            </p:cNvSpPr>
            <p:nvPr/>
          </p:nvSpPr>
          <p:spPr bwMode="auto">
            <a:xfrm rot="16200000">
              <a:off x="4081931" y="4261888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srgbClr val="FFC611"/>
                </a:solidFill>
              </a:endParaRPr>
            </a:p>
          </p:txBody>
        </p:sp>
        <p:sp>
          <p:nvSpPr>
            <p:cNvPr id="55" name="חץ שמאלה 29"/>
            <p:cNvSpPr>
              <a:spLocks noChangeArrowheads="1"/>
            </p:cNvSpPr>
            <p:nvPr/>
          </p:nvSpPr>
          <p:spPr bwMode="auto">
            <a:xfrm rot="16200000">
              <a:off x="3711071" y="5491630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6" name="חץ שמאלה 30"/>
            <p:cNvSpPr>
              <a:spLocks noChangeArrowheads="1"/>
            </p:cNvSpPr>
            <p:nvPr/>
          </p:nvSpPr>
          <p:spPr bwMode="auto">
            <a:xfrm rot="16200000">
              <a:off x="4500518" y="5491631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</p:grpSp>
      <p:sp>
        <p:nvSpPr>
          <p:cNvPr id="57" name="חץ שמאלה 26"/>
          <p:cNvSpPr>
            <a:spLocks noChangeArrowheads="1"/>
          </p:cNvSpPr>
          <p:nvPr/>
        </p:nvSpPr>
        <p:spPr bwMode="auto">
          <a:xfrm>
            <a:off x="8210791" y="4950423"/>
            <a:ext cx="355266" cy="274461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CB619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0" name="מלבן 16"/>
          <p:cNvSpPr>
            <a:spLocks noChangeArrowheads="1"/>
          </p:cNvSpPr>
          <p:nvPr/>
        </p:nvSpPr>
        <p:spPr bwMode="auto">
          <a:xfrm>
            <a:off x="7346723" y="4936948"/>
            <a:ext cx="864068" cy="297685"/>
          </a:xfrm>
          <a:prstGeom prst="rect">
            <a:avLst/>
          </a:prstGeom>
          <a:solidFill>
            <a:srgbClr val="FFFFCC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e-IL" sz="1000" b="1" dirty="0" smtClean="0">
                <a:solidFill>
                  <a:prstClr val="black"/>
                </a:solidFill>
              </a:rPr>
              <a:t>תהליך פנימי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1" name="מלבן 16"/>
          <p:cNvSpPr>
            <a:spLocks noChangeArrowheads="1"/>
          </p:cNvSpPr>
          <p:nvPr/>
        </p:nvSpPr>
        <p:spPr bwMode="auto">
          <a:xfrm>
            <a:off x="7346723" y="5303905"/>
            <a:ext cx="864068" cy="297685"/>
          </a:xfrm>
          <a:prstGeom prst="rect">
            <a:avLst/>
          </a:prstGeom>
          <a:solidFill>
            <a:srgbClr val="FFFFCC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e-IL" sz="1000" b="1" dirty="0" smtClean="0">
                <a:solidFill>
                  <a:prstClr val="black"/>
                </a:solidFill>
              </a:rPr>
              <a:t>תהליך חיצוני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8" name="חץ שמאלה 30"/>
          <p:cNvSpPr>
            <a:spLocks noChangeArrowheads="1"/>
          </p:cNvSpPr>
          <p:nvPr/>
        </p:nvSpPr>
        <p:spPr bwMode="auto">
          <a:xfrm rot="21425818">
            <a:off x="8277453" y="5312638"/>
            <a:ext cx="352367" cy="297039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קבוצה 4"/>
          <p:cNvGrpSpPr>
            <a:grpSpLocks/>
          </p:cNvGrpSpPr>
          <p:nvPr/>
        </p:nvGrpSpPr>
        <p:grpSpPr bwMode="auto">
          <a:xfrm>
            <a:off x="2411760" y="548681"/>
            <a:ext cx="3597275" cy="6141252"/>
            <a:chOff x="3012876" y="1124744"/>
            <a:chExt cx="3597385" cy="5472608"/>
          </a:xfrm>
        </p:grpSpPr>
        <p:sp>
          <p:nvSpPr>
            <p:cNvPr id="35" name="חץ שמאלה 50"/>
            <p:cNvSpPr>
              <a:spLocks noChangeArrowheads="1"/>
            </p:cNvSpPr>
            <p:nvPr/>
          </p:nvSpPr>
          <p:spPr bwMode="auto">
            <a:xfrm rot="-5400000">
              <a:off x="3378314" y="4564623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6" name="חץ שמאלה 38"/>
            <p:cNvSpPr>
              <a:spLocks noChangeArrowheads="1"/>
            </p:cNvSpPr>
            <p:nvPr/>
          </p:nvSpPr>
          <p:spPr bwMode="auto">
            <a:xfrm rot="-5400000">
              <a:off x="5867376" y="4346311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7" name="חץ שמאלה 45"/>
            <p:cNvSpPr>
              <a:spLocks noChangeArrowheads="1"/>
            </p:cNvSpPr>
            <p:nvPr/>
          </p:nvSpPr>
          <p:spPr bwMode="auto">
            <a:xfrm rot="-5400000">
              <a:off x="3375297" y="3695762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B619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8" name="חץ שמאלה 37"/>
            <p:cNvSpPr>
              <a:spLocks noChangeArrowheads="1"/>
            </p:cNvSpPr>
            <p:nvPr/>
          </p:nvSpPr>
          <p:spPr bwMode="auto">
            <a:xfrm rot="-5400000">
              <a:off x="5892561" y="3296752"/>
              <a:ext cx="355275" cy="253799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9" name="חץ שמאלה 44"/>
            <p:cNvSpPr>
              <a:spLocks noChangeArrowheads="1"/>
            </p:cNvSpPr>
            <p:nvPr/>
          </p:nvSpPr>
          <p:spPr bwMode="auto">
            <a:xfrm rot="-5400000">
              <a:off x="3378001" y="3114069"/>
              <a:ext cx="355632" cy="254008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0" name="מלבן 16"/>
            <p:cNvSpPr>
              <a:spLocks noChangeArrowheads="1"/>
            </p:cNvSpPr>
            <p:nvPr/>
          </p:nvSpPr>
          <p:spPr bwMode="auto">
            <a:xfrm>
              <a:off x="5515070" y="1124744"/>
              <a:ext cx="1095191" cy="687523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1" name="מלבן 17"/>
            <p:cNvSpPr>
              <a:spLocks noChangeArrowheads="1"/>
            </p:cNvSpPr>
            <p:nvPr/>
          </p:nvSpPr>
          <p:spPr bwMode="auto">
            <a:xfrm>
              <a:off x="3059831" y="1124744"/>
              <a:ext cx="1080121" cy="577511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2" name="מלבן 2"/>
            <p:cNvSpPr>
              <a:spLocks noChangeArrowheads="1"/>
            </p:cNvSpPr>
            <p:nvPr/>
          </p:nvSpPr>
          <p:spPr bwMode="auto">
            <a:xfrm>
              <a:off x="5514853" y="1269219"/>
              <a:ext cx="1081121" cy="5430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אפשרות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he-I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א</a:t>
              </a:r>
            </a:p>
          </p:txBody>
        </p:sp>
        <p:sp>
          <p:nvSpPr>
            <p:cNvPr id="43" name="מלבן 2"/>
            <p:cNvSpPr>
              <a:spLocks noChangeArrowheads="1"/>
            </p:cNvSpPr>
            <p:nvPr/>
          </p:nvSpPr>
          <p:spPr bwMode="auto">
            <a:xfrm>
              <a:off x="3060502" y="1148166"/>
              <a:ext cx="1079533" cy="4936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אפשרות  </a:t>
              </a:r>
              <a: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/>
              </a:r>
              <a:br>
                <a:rPr lang="en-US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ב</a:t>
              </a:r>
            </a:p>
          </p:txBody>
        </p:sp>
        <p:sp>
          <p:nvSpPr>
            <p:cNvPr id="44" name="מלבן 31"/>
            <p:cNvSpPr>
              <a:spLocks noChangeArrowheads="1"/>
            </p:cNvSpPr>
            <p:nvPr/>
          </p:nvSpPr>
          <p:spPr bwMode="auto">
            <a:xfrm>
              <a:off x="5530140" y="2352029"/>
              <a:ext cx="1080121" cy="830997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5" name="מלבן 2"/>
            <p:cNvSpPr>
              <a:spLocks noChangeArrowheads="1"/>
            </p:cNvSpPr>
            <p:nvPr/>
          </p:nvSpPr>
          <p:spPr bwMode="auto">
            <a:xfrm>
              <a:off x="5505247" y="2364899"/>
              <a:ext cx="1105014" cy="105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חב' </a:t>
              </a:r>
              <a:r>
                <a:rPr lang="he-IL" sz="1200" dirty="0" err="1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ריי</a:t>
              </a: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-פורט מעבירה את פרטי הנהג המחזיק בפועל </a:t>
              </a:r>
            </a:p>
            <a:p>
              <a:pPr algn="ctr">
                <a:spcBef>
                  <a:spcPct val="20000"/>
                </a:spcBef>
              </a:pPr>
              <a:endParaRPr lang="he-IL" sz="1200" dirty="0">
                <a:solidFill>
                  <a:srgbClr val="FFC61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46" name="מלבן 2"/>
            <p:cNvSpPr>
              <a:spLocks noChangeArrowheads="1"/>
            </p:cNvSpPr>
            <p:nvPr/>
          </p:nvSpPr>
          <p:spPr bwMode="auto">
            <a:xfrm>
              <a:off x="5492627" y="3793573"/>
              <a:ext cx="1079533" cy="276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200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עובד פניות</a:t>
              </a:r>
              <a:endParaRPr lang="he-IL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47" name="מלבן 35"/>
            <p:cNvSpPr>
              <a:spLocks noChangeArrowheads="1"/>
            </p:cNvSpPr>
            <p:nvPr/>
          </p:nvSpPr>
          <p:spPr bwMode="auto">
            <a:xfrm>
              <a:off x="5505247" y="4724010"/>
              <a:ext cx="1080121" cy="830997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8" name="מלבן 2"/>
            <p:cNvSpPr>
              <a:spLocks noChangeArrowheads="1"/>
            </p:cNvSpPr>
            <p:nvPr/>
          </p:nvSpPr>
          <p:spPr bwMode="auto">
            <a:xfrm>
              <a:off x="5518028" y="4858882"/>
              <a:ext cx="1079533" cy="6826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200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הסבת הדוח על שם המחזיק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he-IL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בפועל </a:t>
              </a:r>
            </a:p>
          </p:txBody>
        </p:sp>
        <p:sp>
          <p:nvSpPr>
            <p:cNvPr id="49" name="מלבן 39"/>
            <p:cNvSpPr>
              <a:spLocks noChangeArrowheads="1"/>
            </p:cNvSpPr>
            <p:nvPr/>
          </p:nvSpPr>
          <p:spPr bwMode="auto">
            <a:xfrm>
              <a:off x="3040942" y="2301924"/>
              <a:ext cx="1080121" cy="83099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0" name="מלבן 2"/>
            <p:cNvSpPr>
              <a:spLocks noChangeArrowheads="1"/>
            </p:cNvSpPr>
            <p:nvPr/>
          </p:nvSpPr>
          <p:spPr bwMode="auto">
            <a:xfrm>
              <a:off x="3031927" y="2356756"/>
              <a:ext cx="1079533" cy="5519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  <a:spcBef>
                  <a:spcPct val="20000"/>
                </a:spcBef>
                <a:defRPr/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חב' </a:t>
              </a:r>
              <a:r>
                <a:rPr lang="he-IL" sz="1200" b="1" dirty="0" err="1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רייפורט</a:t>
              </a: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 מעבירה את פרטי החברה השוכרת </a:t>
              </a:r>
              <a:endParaRPr lang="he-I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51" name="מלבן 2"/>
            <p:cNvSpPr>
              <a:spLocks noChangeArrowheads="1"/>
            </p:cNvSpPr>
            <p:nvPr/>
          </p:nvSpPr>
          <p:spPr bwMode="auto">
            <a:xfrm>
              <a:off x="3041452" y="3423652"/>
              <a:ext cx="1079533" cy="2778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200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עובד פניות</a:t>
              </a:r>
              <a:endParaRPr lang="he-IL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52" name="מלבן 42"/>
            <p:cNvSpPr>
              <a:spLocks noChangeArrowheads="1"/>
            </p:cNvSpPr>
            <p:nvPr/>
          </p:nvSpPr>
          <p:spPr bwMode="auto">
            <a:xfrm>
              <a:off x="3028283" y="4069357"/>
              <a:ext cx="1080121" cy="511771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3" name="מלבן 2"/>
            <p:cNvSpPr>
              <a:spLocks noChangeArrowheads="1"/>
            </p:cNvSpPr>
            <p:nvPr/>
          </p:nvSpPr>
          <p:spPr bwMode="auto">
            <a:xfrm>
              <a:off x="3019226" y="4069823"/>
              <a:ext cx="1079533" cy="4114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הסבת הדוח ע"ש החברה</a:t>
              </a:r>
              <a:endParaRPr lang="he-I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54" name="מלבן 46"/>
            <p:cNvSpPr>
              <a:spLocks noChangeArrowheads="1"/>
            </p:cNvSpPr>
            <p:nvPr/>
          </p:nvSpPr>
          <p:spPr bwMode="auto">
            <a:xfrm>
              <a:off x="3022253" y="4869160"/>
              <a:ext cx="1080121" cy="83099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5" name="מלבן 2"/>
            <p:cNvSpPr>
              <a:spLocks noChangeArrowheads="1"/>
            </p:cNvSpPr>
            <p:nvPr/>
          </p:nvSpPr>
          <p:spPr bwMode="auto">
            <a:xfrm>
              <a:off x="3012876" y="4979543"/>
              <a:ext cx="1079533" cy="500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defRPr/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קבלת פרטי המחזיק מהחברה  </a:t>
              </a:r>
              <a:endParaRPr lang="he-I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56" name="מלבן 48"/>
            <p:cNvSpPr>
              <a:spLocks noChangeArrowheads="1"/>
            </p:cNvSpPr>
            <p:nvPr/>
          </p:nvSpPr>
          <p:spPr bwMode="auto">
            <a:xfrm>
              <a:off x="3034779" y="6048672"/>
              <a:ext cx="1080121" cy="54868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8" name="מלבן 2"/>
            <p:cNvSpPr>
              <a:spLocks noChangeArrowheads="1"/>
            </p:cNvSpPr>
            <p:nvPr/>
          </p:nvSpPr>
          <p:spPr bwMode="auto">
            <a:xfrm>
              <a:off x="3025576" y="6159162"/>
              <a:ext cx="1079533" cy="3634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defRPr/>
              </a:pPr>
              <a:r>
                <a:rPr lang="he-IL" sz="1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הסבת הדוח ע"ש המחזיק</a:t>
              </a:r>
              <a:endParaRPr lang="he-I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59" name="חץ שמאלה 58"/>
          <p:cNvSpPr>
            <a:spLocks noChangeArrowheads="1"/>
          </p:cNvSpPr>
          <p:nvPr/>
        </p:nvSpPr>
        <p:spPr bwMode="auto">
          <a:xfrm rot="16200000">
            <a:off x="5351031" y="1477363"/>
            <a:ext cx="382966" cy="253791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0" name="חץ שמאלה 59"/>
          <p:cNvSpPr>
            <a:spLocks noChangeArrowheads="1"/>
          </p:cNvSpPr>
          <p:nvPr/>
        </p:nvSpPr>
        <p:spPr bwMode="auto">
          <a:xfrm rot="16200000">
            <a:off x="2830925" y="1403195"/>
            <a:ext cx="382966" cy="253791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חץ שמאלה 50"/>
          <p:cNvSpPr>
            <a:spLocks noChangeArrowheads="1"/>
          </p:cNvSpPr>
          <p:nvPr/>
        </p:nvSpPr>
        <p:spPr bwMode="auto">
          <a:xfrm rot="16200000">
            <a:off x="2806430" y="5776167"/>
            <a:ext cx="398683" cy="253791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CB619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1" name="כותרת 1"/>
          <p:cNvSpPr>
            <a:spLocks noGrp="1"/>
          </p:cNvSpPr>
          <p:nvPr>
            <p:ph type="title"/>
          </p:nvPr>
        </p:nvSpPr>
        <p:spPr>
          <a:xfrm>
            <a:off x="299114" y="764704"/>
            <a:ext cx="8593366" cy="432048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tx2"/>
                </a:solidFill>
              </a:rPr>
              <a:t>הסבת דוחות –</a:t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 smtClean="0">
                <a:solidFill>
                  <a:schemeClr val="tx2"/>
                </a:solidFill>
              </a:rPr>
              <a:t>תהליך </a:t>
            </a:r>
            <a:r>
              <a:rPr lang="he-IL" dirty="0" err="1" smtClean="0">
                <a:solidFill>
                  <a:schemeClr val="tx2"/>
                </a:solidFill>
              </a:rPr>
              <a:t>ריפורט</a:t>
            </a:r>
            <a:endParaRPr lang="he-I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r>
              <a:rPr lang="he-IL" dirty="0"/>
              <a:t>אתר אינטרנט משולב לחב' הליסינג והאיגוד 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85800" y="548681"/>
            <a:ext cx="7702624" cy="86409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he-IL" sz="28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 </a:t>
            </a:r>
            <a:endParaRPr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646448" y="1844824"/>
            <a:ext cx="80277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6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1600" b="1" dirty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16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פיתוח מאגר אינטרנט משולב  לשיפור התהליך הסבת דוח</a:t>
            </a:r>
            <a:r>
              <a:rPr lang="he-IL" sz="1600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1600" dirty="0" smtClean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b="1" dirty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4347" y="1372126"/>
            <a:ext cx="10406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המטרה</a:t>
            </a:r>
            <a:endParaRPr lang="he-IL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כותרת משנה 2"/>
          <p:cNvSpPr txBox="1">
            <a:spLocks/>
          </p:cNvSpPr>
          <p:nvPr/>
        </p:nvSpPr>
        <p:spPr>
          <a:xfrm>
            <a:off x="611560" y="2960948"/>
            <a:ext cx="8027776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he-IL" sz="18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הקמת מאגר באינטרנט לחברות ההשכרה /הליסינג </a:t>
            </a:r>
          </a:p>
          <a:p>
            <a:pPr marL="0" indent="0">
              <a:buFont typeface="Arial" pitchFamily="34" charset="0"/>
              <a:buNone/>
            </a:pPr>
            <a:endParaRPr lang="en-US" sz="1800" b="1" dirty="0" smtClean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he-IL" sz="18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הקמת מאגר באינטרנט לחברות באיגוד ארגון התחבורה ששוכרים את הרכבים </a:t>
            </a:r>
            <a:r>
              <a:rPr lang="he-IL" sz="1800" b="1" dirty="0" err="1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מחב</a:t>
            </a:r>
            <a:r>
              <a:rPr lang="he-IL" sz="18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 הליסינג. </a:t>
            </a:r>
            <a:endParaRPr lang="en-US" sz="1800" b="1" dirty="0" smtClean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800" b="1" dirty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934" y="2492896"/>
            <a:ext cx="9925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השיטה</a:t>
            </a:r>
            <a:endParaRPr lang="he-IL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4060661233"/>
              </p:ext>
            </p:extLst>
          </p:nvPr>
        </p:nvGraphicFramePr>
        <p:xfrm>
          <a:off x="544228" y="4005064"/>
          <a:ext cx="7980678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לחצן פעולה: חזרה 9">
            <a:hlinkClick r:id="rId7" action="ppaction://hlinksldjump" highlightClick="1"/>
          </p:cNvPr>
          <p:cNvSpPr/>
          <p:nvPr/>
        </p:nvSpPr>
        <p:spPr>
          <a:xfrm>
            <a:off x="2267744" y="6093296"/>
            <a:ext cx="1042416" cy="475531"/>
          </a:xfrm>
          <a:prstGeom prst="actionButtonReturn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6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885" y="188640"/>
            <a:ext cx="994611" cy="936104"/>
          </a:xfrm>
          <a:prstGeom prst="rect">
            <a:avLst/>
          </a:prstGeom>
          <a:solidFill>
            <a:schemeClr val="tx1">
              <a:lumMod val="85000"/>
              <a:alpha val="51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6" name="מלבן 15"/>
          <p:cNvSpPr/>
          <p:nvPr/>
        </p:nvSpPr>
        <p:spPr>
          <a:xfrm>
            <a:off x="1835696" y="333526"/>
            <a:ext cx="62061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400" b="1" spc="50" dirty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חקיקה מובילה בעבירות מסכנות חיים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628651358"/>
              </p:ext>
            </p:extLst>
          </p:nvPr>
        </p:nvGraphicFramePr>
        <p:xfrm>
          <a:off x="-36512" y="809329"/>
          <a:ext cx="8784976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843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>
                <a:solidFill>
                  <a:schemeClr val="tx2"/>
                </a:solidFill>
              </a:rPr>
              <a:t>תפיסת ההפעלה</a:t>
            </a:r>
          </a:p>
        </p:txBody>
      </p:sp>
      <p:sp>
        <p:nvSpPr>
          <p:cNvPr id="18" name="מלבן מעוגל 17"/>
          <p:cNvSpPr/>
          <p:nvPr/>
        </p:nvSpPr>
        <p:spPr>
          <a:xfrm>
            <a:off x="323528" y="1124744"/>
            <a:ext cx="8496944" cy="432048"/>
          </a:xfrm>
          <a:prstGeom prst="roundRect">
            <a:avLst>
              <a:gd name="adj" fmla="val 2452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יעד הממשלה – צמצום מס' ההרוגים </a:t>
            </a:r>
            <a:r>
              <a:rPr kumimoji="0" lang="he-I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בת.ד</a:t>
            </a:r>
            <a:r>
              <a:rPr kumimoji="0" 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פחות מ-280 עד 2016</a:t>
            </a: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899592" y="4293096"/>
            <a:ext cx="7639598" cy="1728192"/>
            <a:chOff x="899592" y="5013176"/>
            <a:chExt cx="7639598" cy="1728192"/>
          </a:xfrm>
        </p:grpSpPr>
        <p:sp>
          <p:nvSpPr>
            <p:cNvPr id="20" name="מלבן מעוגל 19"/>
            <p:cNvSpPr/>
            <p:nvPr/>
          </p:nvSpPr>
          <p:spPr>
            <a:xfrm>
              <a:off x="899592" y="5013176"/>
              <a:ext cx="7639598" cy="432048"/>
            </a:xfrm>
            <a:prstGeom prst="roundRect">
              <a:avLst>
                <a:gd name="adj" fmla="val 7191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75% עירוני – יחידות במחוזות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899592" y="5661248"/>
              <a:ext cx="7639598" cy="432048"/>
            </a:xfrm>
            <a:prstGeom prst="roundRect">
              <a:avLst>
                <a:gd name="adj" fmla="val 2452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25% בינעירוני – </a:t>
              </a: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מתנ"א וסיירת ארצית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4637258" y="6309320"/>
              <a:ext cx="2101736" cy="432048"/>
            </a:xfrm>
            <a:prstGeom prst="roundRect">
              <a:avLst>
                <a:gd name="adj" fmla="val 2452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בוחנים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מלבן מעוגל 22"/>
            <p:cNvSpPr/>
            <p:nvPr/>
          </p:nvSpPr>
          <p:spPr>
            <a:xfrm>
              <a:off x="2771800" y="6309320"/>
              <a:ext cx="1800200" cy="432048"/>
            </a:xfrm>
            <a:prstGeom prst="roundRect">
              <a:avLst>
                <a:gd name="adj" fmla="val 2452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תובעים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מלבן מעוגל 23"/>
            <p:cNvSpPr/>
            <p:nvPr/>
          </p:nvSpPr>
          <p:spPr>
            <a:xfrm>
              <a:off x="899592" y="6309320"/>
              <a:ext cx="1797648" cy="432048"/>
            </a:xfrm>
            <a:prstGeom prst="roundRect">
              <a:avLst>
                <a:gd name="adj" fmla="val 2452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סיירת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6804248" y="6309320"/>
              <a:ext cx="1734942" cy="432048"/>
            </a:xfrm>
            <a:prstGeom prst="roundRect">
              <a:avLst>
                <a:gd name="adj" fmla="val 2452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ימ"ר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חץ שמאלה-ימינה 25"/>
          <p:cNvSpPr/>
          <p:nvPr/>
        </p:nvSpPr>
        <p:spPr>
          <a:xfrm rot="16200000">
            <a:off x="6375576" y="2456892"/>
            <a:ext cx="2592287" cy="936104"/>
          </a:xfrm>
          <a:prstGeom prst="left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אכיפה</a:t>
            </a:r>
          </a:p>
        </p:txBody>
      </p:sp>
      <p:sp>
        <p:nvSpPr>
          <p:cNvPr id="27" name="חץ שמאלה-ימינה 26"/>
          <p:cNvSpPr/>
          <p:nvPr/>
        </p:nvSpPr>
        <p:spPr>
          <a:xfrm rot="16200000">
            <a:off x="5256078" y="2456892"/>
            <a:ext cx="2592287" cy="936104"/>
          </a:xfrm>
          <a:prstGeom prst="left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תשתיות</a:t>
            </a:r>
          </a:p>
        </p:txBody>
      </p:sp>
      <p:sp>
        <p:nvSpPr>
          <p:cNvPr id="28" name="חץ שמאלה-ימינה 27"/>
          <p:cNvSpPr/>
          <p:nvPr/>
        </p:nvSpPr>
        <p:spPr>
          <a:xfrm rot="16200000">
            <a:off x="3959933" y="2456892"/>
            <a:ext cx="2592287" cy="936104"/>
          </a:xfrm>
          <a:prstGeom prst="left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חינוך והסברה</a:t>
            </a:r>
          </a:p>
        </p:txBody>
      </p:sp>
      <p:sp>
        <p:nvSpPr>
          <p:cNvPr id="29" name="חץ שמאלה-ימינה 28"/>
          <p:cNvSpPr/>
          <p:nvPr/>
        </p:nvSpPr>
        <p:spPr>
          <a:xfrm rot="16200000">
            <a:off x="2720434" y="2483185"/>
            <a:ext cx="2592287" cy="936104"/>
          </a:xfrm>
          <a:prstGeom prst="left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טכנולוגיה</a:t>
            </a:r>
          </a:p>
        </p:txBody>
      </p:sp>
      <p:sp>
        <p:nvSpPr>
          <p:cNvPr id="30" name="חץ שמאלה-ימינה 29"/>
          <p:cNvSpPr/>
          <p:nvPr/>
        </p:nvSpPr>
        <p:spPr>
          <a:xfrm rot="16200000">
            <a:off x="1475657" y="2456892"/>
            <a:ext cx="2592287" cy="936104"/>
          </a:xfrm>
          <a:prstGeom prst="left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חקיקה</a:t>
            </a:r>
          </a:p>
        </p:txBody>
      </p:sp>
      <p:sp>
        <p:nvSpPr>
          <p:cNvPr id="31" name="חץ שמאלה-ימינה 30"/>
          <p:cNvSpPr/>
          <p:nvPr/>
        </p:nvSpPr>
        <p:spPr>
          <a:xfrm rot="16200000">
            <a:off x="287526" y="2434417"/>
            <a:ext cx="2592287" cy="936104"/>
          </a:xfrm>
          <a:prstGeom prst="left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שירות- אמון הציבור</a:t>
            </a:r>
          </a:p>
        </p:txBody>
      </p:sp>
    </p:spTree>
    <p:extLst>
      <p:ext uri="{BB962C8B-B14F-4D97-AF65-F5344CB8AC3E}">
        <p14:creationId xmlns:p14="http://schemas.microsoft.com/office/powerpoint/2010/main" val="39887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דיאגרמה 21"/>
          <p:cNvGraphicFramePr/>
          <p:nvPr>
            <p:extLst>
              <p:ext uri="{D42A27DB-BD31-4B8C-83A1-F6EECF244321}">
                <p14:modId xmlns:p14="http://schemas.microsoft.com/office/powerpoint/2010/main" val="3024905909"/>
              </p:ext>
            </p:extLst>
          </p:nvPr>
        </p:nvGraphicFramePr>
        <p:xfrm>
          <a:off x="323528" y="764704"/>
          <a:ext cx="8136904" cy="588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28184" y="260648"/>
            <a:ext cx="2525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400" b="1" spc="50" dirty="0" smtClean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כיוונים להמשך</a:t>
            </a:r>
            <a:endParaRPr lang="he-IL" sz="2400" b="1" spc="50" dirty="0">
              <a:ln w="11430"/>
              <a:solidFill>
                <a:srgbClr val="1F497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דיאגרמה 9"/>
          <p:cNvGraphicFramePr/>
          <p:nvPr>
            <p:extLst>
              <p:ext uri="{D42A27DB-BD31-4B8C-83A1-F6EECF244321}">
                <p14:modId xmlns:p14="http://schemas.microsoft.com/office/powerpoint/2010/main" val="831648056"/>
              </p:ext>
            </p:extLst>
          </p:nvPr>
        </p:nvGraphicFramePr>
        <p:xfrm>
          <a:off x="323528" y="98072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מלבן 10"/>
          <p:cNvSpPr/>
          <p:nvPr/>
        </p:nvSpPr>
        <p:spPr>
          <a:xfrm>
            <a:off x="3491880" y="331282"/>
            <a:ext cx="5431295" cy="650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עקרונות העבודה 2014-2015</a:t>
            </a:r>
          </a:p>
        </p:txBody>
      </p:sp>
    </p:spTree>
    <p:extLst>
      <p:ext uri="{BB962C8B-B14F-4D97-AF65-F5344CB8AC3E}">
        <p14:creationId xmlns:p14="http://schemas.microsoft.com/office/powerpoint/2010/main" val="5505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>
                <a:solidFill>
                  <a:schemeClr val="tx2"/>
                </a:solidFill>
              </a:rPr>
              <a:t>יעדי מפנה את"ן עירוני/בינעירוני 2014-2015</a:t>
            </a:r>
          </a:p>
        </p:txBody>
      </p:sp>
      <p:sp>
        <p:nvSpPr>
          <p:cNvPr id="3" name="מלבן 2"/>
          <p:cNvSpPr/>
          <p:nvPr/>
        </p:nvSpPr>
        <p:spPr bwMode="auto">
          <a:xfrm>
            <a:off x="6228184" y="2041048"/>
            <a:ext cx="1800000" cy="8640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anchor="ctr"/>
          <a:lstStyle/>
          <a:p>
            <a:pPr algn="ctr" rtl="0">
              <a:defRPr/>
            </a:pPr>
            <a:r>
              <a:rPr lang="he-IL" sz="1600" b="1" i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תאונות והרוגים</a:t>
            </a:r>
          </a:p>
          <a:p>
            <a:pPr algn="ctr" rtl="0">
              <a:defRPr/>
            </a:pPr>
            <a:endParaRPr lang="he-IL" sz="1200" b="1" i="1" kern="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 rtl="0">
              <a:defRPr/>
            </a:pPr>
            <a:r>
              <a:rPr lang="he-IL" sz="1200" b="1" i="1" kern="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תוצאה</a:t>
            </a:r>
          </a:p>
        </p:txBody>
      </p:sp>
      <p:sp>
        <p:nvSpPr>
          <p:cNvPr id="4" name="מלבן 3"/>
          <p:cNvSpPr/>
          <p:nvPr/>
        </p:nvSpPr>
        <p:spPr bwMode="auto">
          <a:xfrm>
            <a:off x="3389388" y="2041047"/>
            <a:ext cx="1800000" cy="8640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anchor="ctr"/>
          <a:lstStyle/>
          <a:p>
            <a:pPr algn="ctr" rtl="0">
              <a:defRPr/>
            </a:pPr>
            <a:r>
              <a:rPr lang="he-IL" sz="1600" b="1" i="1" kern="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מדיניות </a:t>
            </a:r>
            <a:r>
              <a:rPr lang="he-IL" sz="1600" b="1" i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האכיפה</a:t>
            </a:r>
          </a:p>
          <a:p>
            <a:pPr algn="ctr" rtl="0">
              <a:defRPr/>
            </a:pPr>
            <a:r>
              <a:rPr lang="he-IL" sz="1200" b="1" i="1" kern="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פעילות</a:t>
            </a:r>
          </a:p>
        </p:txBody>
      </p:sp>
      <p:sp>
        <p:nvSpPr>
          <p:cNvPr id="5" name="מלבן 4">
            <a:hlinkClick r:id="" action="ppaction://noaction"/>
          </p:cNvPr>
          <p:cNvSpPr/>
          <p:nvPr/>
        </p:nvSpPr>
        <p:spPr bwMode="auto">
          <a:xfrm>
            <a:off x="467544" y="2041048"/>
            <a:ext cx="1800000" cy="8640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anchor="ctr"/>
          <a:lstStyle/>
          <a:p>
            <a:pPr algn="ctr" rtl="0">
              <a:defRPr/>
            </a:pPr>
            <a:r>
              <a:rPr lang="he-IL" sz="1600" b="1" i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הרתעה</a:t>
            </a:r>
          </a:p>
          <a:p>
            <a:pPr algn="ctr" rtl="0">
              <a:defRPr/>
            </a:pPr>
            <a:endParaRPr lang="he-IL" sz="1200" b="1" i="1" kern="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 rtl="0">
              <a:defRPr/>
            </a:pPr>
            <a:r>
              <a:rPr lang="he-IL" sz="1200" b="1" i="1" kern="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מידיות</a:t>
            </a:r>
            <a:endParaRPr lang="he-IL" sz="1200" b="1" i="1" kern="0" dirty="0">
              <a:solidFill>
                <a:srgbClr val="F79646">
                  <a:lumMod val="60000"/>
                  <a:lumOff val="4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3641388" y="3033560"/>
            <a:ext cx="1296000" cy="504000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מסוכנות למשתמשי </a:t>
            </a:r>
            <a:r>
              <a:rPr lang="he-IL" sz="1000" b="1" i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דרך</a:t>
            </a:r>
          </a:p>
        </p:txBody>
      </p:sp>
      <p:sp>
        <p:nvSpPr>
          <p:cNvPr id="7" name="מלבן 6"/>
          <p:cNvSpPr/>
          <p:nvPr/>
        </p:nvSpPr>
        <p:spPr bwMode="auto">
          <a:xfrm>
            <a:off x="695255" y="3118849"/>
            <a:ext cx="1296000" cy="504000"/>
          </a:xfrm>
          <a:prstGeom prst="rect">
            <a:avLst/>
          </a:prstGeom>
          <a:solidFill>
            <a:srgbClr val="9F2936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שימועים על אתר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מלבן 7"/>
          <p:cNvSpPr/>
          <p:nvPr/>
        </p:nvSpPr>
        <p:spPr bwMode="auto">
          <a:xfrm>
            <a:off x="695255" y="3854079"/>
            <a:ext cx="1296000" cy="504000"/>
          </a:xfrm>
          <a:prstGeom prst="rect">
            <a:avLst/>
          </a:prstGeom>
          <a:solidFill>
            <a:srgbClr val="9F2936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מיצוי תיקי </a:t>
            </a:r>
            <a:r>
              <a:rPr lang="he-IL" sz="1000" b="1" i="1" kern="0" dirty="0" err="1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תלת"ן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6505318" y="3105568"/>
            <a:ext cx="1296000" cy="504000"/>
          </a:xfrm>
          <a:prstGeom prst="rect">
            <a:avLst/>
          </a:prstGeom>
          <a:solidFill>
            <a:srgbClr val="604878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ירידה 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של 15%</a:t>
            </a:r>
            <a:r>
              <a:rPr lang="en-US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1000" b="1" i="1" kern="0" dirty="0" err="1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בת"ד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1000" b="1" i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חמורות</a:t>
            </a:r>
          </a:p>
        </p:txBody>
      </p:sp>
      <p:sp>
        <p:nvSpPr>
          <p:cNvPr id="10" name="מלבן 9"/>
          <p:cNvSpPr/>
          <p:nvPr/>
        </p:nvSpPr>
        <p:spPr bwMode="auto">
          <a:xfrm>
            <a:off x="6505318" y="4399078"/>
            <a:ext cx="1296000" cy="778432"/>
          </a:xfrm>
          <a:prstGeom prst="rect">
            <a:avLst/>
          </a:prstGeom>
          <a:solidFill>
            <a:srgbClr val="604878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ירידה </a:t>
            </a:r>
            <a:r>
              <a:rPr lang="he-IL" sz="1000" b="1" i="1" kern="0" dirty="0" err="1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בת"ד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ברחובות האדומים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686868" y="4536294"/>
            <a:ext cx="1296000" cy="504000"/>
          </a:xfrm>
          <a:prstGeom prst="rect">
            <a:avLst/>
          </a:prstGeom>
          <a:solidFill>
            <a:srgbClr val="9F2936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מעצרים עד תום הליכים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3641388" y="3933477"/>
            <a:ext cx="1296000" cy="504000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מסוכנות הנהג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מלבן 12"/>
          <p:cNvSpPr/>
          <p:nvPr/>
        </p:nvSpPr>
        <p:spPr bwMode="auto">
          <a:xfrm>
            <a:off x="3641388" y="4833394"/>
            <a:ext cx="1296000" cy="504000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גורמות לתאונות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3641388" y="5733312"/>
            <a:ext cx="1296000" cy="504000"/>
          </a:xfrm>
          <a:prstGeom prst="rect">
            <a:avLst/>
          </a:prstGeom>
          <a:solidFill>
            <a:srgbClr val="4E8542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/>
            <a:r>
              <a:rPr lang="he-IL" sz="1000" b="1" i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יעדים 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מקומיים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מלבן 14"/>
          <p:cNvSpPr/>
          <p:nvPr/>
        </p:nvSpPr>
        <p:spPr bwMode="auto">
          <a:xfrm>
            <a:off x="6505318" y="3746095"/>
            <a:ext cx="1296000" cy="504000"/>
          </a:xfrm>
          <a:prstGeom prst="rect">
            <a:avLst/>
          </a:prstGeom>
          <a:solidFill>
            <a:srgbClr val="604878">
              <a:lumMod val="60000"/>
              <a:lumOff val="4000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txBody>
          <a:bodyPr anchor="ctr" anchorCtr="0"/>
          <a:lstStyle/>
          <a:p>
            <a:pPr algn="ctr" rtl="0">
              <a:defRPr/>
            </a:pPr>
            <a:r>
              <a:rPr lang="he-IL" sz="1000" b="1" i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ירידה 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של 15%</a:t>
            </a:r>
            <a:r>
              <a:rPr lang="en-US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1000" b="1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בהרוגים</a:t>
            </a:r>
            <a:endParaRPr lang="he-IL" sz="1000" b="1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422263" y="4788294"/>
            <a:ext cx="1152128" cy="648016"/>
          </a:xfrm>
          <a:prstGeom prst="rect">
            <a:avLst/>
          </a:prstGeom>
          <a:solidFill>
            <a:srgbClr val="92D05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חגורות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סלולרי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מהירות גבוהה</a:t>
            </a:r>
          </a:p>
        </p:txBody>
      </p:sp>
      <p:sp>
        <p:nvSpPr>
          <p:cNvPr id="17" name="מלבן 16"/>
          <p:cNvSpPr/>
          <p:nvPr/>
        </p:nvSpPr>
        <p:spPr>
          <a:xfrm>
            <a:off x="2422263" y="3861469"/>
            <a:ext cx="1152128" cy="648016"/>
          </a:xfrm>
          <a:prstGeom prst="rect">
            <a:avLst/>
          </a:prstGeom>
          <a:solidFill>
            <a:srgbClr val="92D05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שכרות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נהיגה בפסילה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srgbClr val="FF0000"/>
                </a:solidFill>
                <a:latin typeface="Calibri"/>
              </a:rPr>
              <a:t>מטען חריג</a:t>
            </a:r>
          </a:p>
        </p:txBody>
      </p:sp>
      <p:sp>
        <p:nvSpPr>
          <p:cNvPr id="18" name="מלבן 17"/>
          <p:cNvSpPr/>
          <p:nvPr/>
        </p:nvSpPr>
        <p:spPr>
          <a:xfrm>
            <a:off x="2422263" y="2989875"/>
            <a:ext cx="1152128" cy="648016"/>
          </a:xfrm>
          <a:prstGeom prst="rect">
            <a:avLst/>
          </a:prstGeom>
          <a:solidFill>
            <a:srgbClr val="92D05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עקיפות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זכות קדימה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 b="1" kern="0" dirty="0" smtClean="0">
                <a:solidFill>
                  <a:prstClr val="black"/>
                </a:solidFill>
                <a:latin typeface="Calibri"/>
              </a:rPr>
              <a:t>עצור</a:t>
            </a:r>
          </a:p>
        </p:txBody>
      </p:sp>
      <p:sp>
        <p:nvSpPr>
          <p:cNvPr id="19" name="מלבן 18"/>
          <p:cNvSpPr/>
          <p:nvPr/>
        </p:nvSpPr>
        <p:spPr>
          <a:xfrm rot="1114244">
            <a:off x="6758591" y="1528044"/>
            <a:ext cx="2085454" cy="64801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kern="0" dirty="0" smtClean="0">
                <a:solidFill>
                  <a:prstClr val="white"/>
                </a:solidFill>
                <a:latin typeface="Calibri"/>
              </a:rPr>
              <a:t>יעד הממשלה: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kern="0" dirty="0" smtClean="0">
                <a:solidFill>
                  <a:prstClr val="white"/>
                </a:solidFill>
                <a:latin typeface="Calibri"/>
              </a:rPr>
              <a:t> 280 הרוגים עד 2016</a:t>
            </a:r>
          </a:p>
        </p:txBody>
      </p:sp>
    </p:spTree>
    <p:extLst>
      <p:ext uri="{BB962C8B-B14F-4D97-AF65-F5344CB8AC3E}">
        <p14:creationId xmlns:p14="http://schemas.microsoft.com/office/powerpoint/2010/main" val="33269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14" y="476672"/>
            <a:ext cx="8593366" cy="432048"/>
          </a:xfrm>
        </p:spPr>
        <p:txBody>
          <a:bodyPr/>
          <a:lstStyle/>
          <a:p>
            <a:pPr algn="r"/>
            <a:r>
              <a:rPr lang="he-IL" dirty="0">
                <a:solidFill>
                  <a:schemeClr val="tx2"/>
                </a:solidFill>
              </a:rPr>
              <a:t>תאונות ונפגעים לפי קבוצות אוכלוסייה</a:t>
            </a:r>
          </a:p>
        </p:txBody>
      </p:sp>
      <p:sp>
        <p:nvSpPr>
          <p:cNvPr id="3" name="מלבן מעוגל 2"/>
          <p:cNvSpPr/>
          <p:nvPr/>
        </p:nvSpPr>
        <p:spPr>
          <a:xfrm rot="1263753">
            <a:off x="5770610" y="2033508"/>
            <a:ext cx="3133982" cy="432048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>
              <a:defRPr/>
            </a:pPr>
            <a:r>
              <a:rPr lang="he-IL" sz="20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סה"כ 75%  מההרוגים</a:t>
            </a:r>
            <a:endParaRPr lang="he-IL" sz="2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492863711"/>
              </p:ext>
            </p:extLst>
          </p:nvPr>
        </p:nvGraphicFramePr>
        <p:xfrm>
          <a:off x="330699" y="2492896"/>
          <a:ext cx="4601341" cy="28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4225442275"/>
              </p:ext>
            </p:extLst>
          </p:nvPr>
        </p:nvGraphicFramePr>
        <p:xfrm>
          <a:off x="4291139" y="2575158"/>
          <a:ext cx="4601341" cy="28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מלבן מעוגל 5"/>
          <p:cNvSpPr/>
          <p:nvPr/>
        </p:nvSpPr>
        <p:spPr>
          <a:xfrm>
            <a:off x="5292080" y="1326460"/>
            <a:ext cx="3600400" cy="302339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algn="ctr">
              <a:defRPr/>
            </a:pPr>
            <a:r>
              <a:rPr lang="he-IL" sz="2400" b="1" kern="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הרוגים </a:t>
            </a:r>
            <a:endParaRPr lang="he-IL" sz="2400" b="1" kern="0" dirty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51520" y="1326459"/>
            <a:ext cx="3816424" cy="30234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algn="ctr">
              <a:defRPr/>
            </a:pPr>
            <a:r>
              <a:rPr lang="he-IL" sz="2400" b="1" kern="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תאונות חמורות</a:t>
            </a:r>
            <a:endParaRPr lang="he-IL" sz="2400" b="1" kern="0" dirty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 rot="20319298">
            <a:off x="254477" y="2153379"/>
            <a:ext cx="3133982" cy="432048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>
              <a:defRPr/>
            </a:pPr>
            <a:r>
              <a:rPr lang="he-IL" sz="20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סה"כ 58%  מהחמורות</a:t>
            </a:r>
            <a:endParaRPr lang="he-IL" sz="2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691680" y="5809238"/>
            <a:ext cx="6044208" cy="5720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84188" indent="-484188" algn="l" rtl="1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2pPr>
            <a:lvl3pPr marL="484188" indent="-484188"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3pPr>
            <a:lvl4pPr marL="484188" indent="-484188"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4pPr>
            <a:lvl5pPr marL="484188" indent="-484188"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5pPr>
            <a:lvl6pPr marL="941388" indent="-484188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6pPr>
            <a:lvl7pPr marL="1398588" indent="-484188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7pPr>
            <a:lvl8pPr marL="1855788" indent="-484188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8pPr>
            <a:lvl9pPr marL="2312988" indent="-484188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entury Gothic" pitchFamily="34" charset="0"/>
                <a:cs typeface="Gisha" pitchFamily="34" charset="-79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he-IL" sz="1600" b="1" kern="0" dirty="0" smtClean="0">
                <a:ln w="6350">
                  <a:solidFill>
                    <a:srgbClr val="4F81BD">
                      <a:shade val="43000"/>
                    </a:srgbClr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*ניתוח ת"ד 2011-2013</a:t>
            </a:r>
            <a:endParaRPr lang="he-IL" sz="1600" b="1" dirty="0">
              <a:ln w="6350">
                <a:solidFill>
                  <a:srgbClr val="4F81BD">
                    <a:shade val="43000"/>
                  </a:srgbClr>
                </a:solidFill>
              </a:ln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375648" y="2321540"/>
            <a:ext cx="694928" cy="3873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59</a:t>
            </a:r>
            <a:endParaRPr lang="he-IL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574959" y="3140968"/>
            <a:ext cx="694928" cy="3873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133</a:t>
            </a:r>
            <a:endParaRPr lang="he-IL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5508104" y="5165856"/>
            <a:ext cx="694928" cy="3873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333</a:t>
            </a:r>
            <a:endParaRPr lang="he-IL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4994920" y="3140968"/>
            <a:ext cx="694928" cy="3873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376</a:t>
            </a:r>
            <a:endParaRPr lang="he-IL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2548094" y="2285072"/>
            <a:ext cx="694928" cy="38738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alibri"/>
              </a:rPr>
              <a:t>977</a:t>
            </a:r>
            <a:endParaRPr lang="he-IL" sz="1400" b="1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3635896" y="3014280"/>
            <a:ext cx="694928" cy="38738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alibri"/>
              </a:rPr>
              <a:t>1,160</a:t>
            </a:r>
            <a:endParaRPr lang="he-IL" sz="1400" b="1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2214785" y="5203874"/>
            <a:ext cx="694928" cy="38738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alibri"/>
              </a:rPr>
              <a:t>1,959</a:t>
            </a:r>
            <a:endParaRPr lang="he-IL" sz="1400" b="1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1246861" y="3014280"/>
            <a:ext cx="694928" cy="38738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alibri"/>
              </a:rPr>
              <a:t>2,137</a:t>
            </a:r>
            <a:endParaRPr lang="he-IL" sz="1400" b="1" kern="0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0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Microsoft Office PowerPoint</Application>
  <PresentationFormat>‫הצגה על המסך (4:3)</PresentationFormat>
  <Paragraphs>490</Paragraphs>
  <Slides>60</Slides>
  <Notes>1</Notes>
  <HiddenSlides>2</HiddenSlides>
  <MMClips>0</MMClips>
  <ScaleCrop>false</ScaleCrop>
  <HeadingPairs>
    <vt:vector size="4" baseType="variant">
      <vt:variant>
        <vt:lpstr>ערכת נושא</vt:lpstr>
      </vt:variant>
      <vt:variant>
        <vt:i4>8</vt:i4>
      </vt:variant>
      <vt:variant>
        <vt:lpstr>כותרות שקופיות</vt:lpstr>
      </vt:variant>
      <vt:variant>
        <vt:i4>60</vt:i4>
      </vt:variant>
    </vt:vector>
  </HeadingPairs>
  <TitlesOfParts>
    <vt:vector size="68" baseType="lpstr">
      <vt:lpstr>ערכת נושא Office</vt:lpstr>
      <vt:lpstr>1_ערכת נושא Office</vt:lpstr>
      <vt:lpstr>4_ערכת נושא Office</vt:lpstr>
      <vt:lpstr>7_ערכת נושא Office</vt:lpstr>
      <vt:lpstr>5_ערכת נושא Office</vt:lpstr>
      <vt:lpstr>6_ערכת נושא Office</vt:lpstr>
      <vt:lpstr>9_ערכת נושא Office</vt:lpstr>
      <vt:lpstr>10_ערכת נושא Office</vt:lpstr>
      <vt:lpstr>  מצגת אגף התנועה  כנס מנהלי תחבורה נובמבר 2014    </vt:lpstr>
      <vt:lpstr>השוואת הרוגים לנתוני ה- OECD  יחס הרוג ל-100,000 איש באוכלוסיה IRTAD - Road Safety Annual Report 2014 (הנתונים נכונים לסוף 2012, נתוני ישראל אינם כוללים את מחוז ש"י)</vt:lpstr>
      <vt:lpstr>מטרות העל של האגף</vt:lpstr>
      <vt:lpstr>חזון אגף התנועה</vt:lpstr>
      <vt:lpstr>מצגת של PowerPoint</vt:lpstr>
      <vt:lpstr>תפיסת ההפעלה</vt:lpstr>
      <vt:lpstr>מצגת של PowerPoint</vt:lpstr>
      <vt:lpstr>יעדי מפנה את"ן עירוני/בינעירוני 2014-2015</vt:lpstr>
      <vt:lpstr>תאונות ונפגעים לפי קבוצות אוכלוסייה</vt:lpstr>
      <vt:lpstr>תאונות  דרכים לאורך השנים</vt:lpstr>
      <vt:lpstr>מצגת של PowerPoint</vt:lpstr>
      <vt:lpstr>מצגת של PowerPoint</vt:lpstr>
      <vt:lpstr>מידע ומחקר</vt:lpstr>
      <vt:lpstr>תאונות במעורבות ה"ר בתחום הבינעירוני </vt:lpstr>
      <vt:lpstr>סיבות עיקריות  להתרחשות ת"ד</vt:lpstr>
      <vt:lpstr>אכיפה נגד עבירות בטיחות כלי רכב</vt:lpstr>
      <vt:lpstr>פעילות משרד התחבורה  בתחום  בטיחות רכב</vt:lpstr>
      <vt:lpstr>פעילות משרד התחבורה  בתחום  בטיחות רכב</vt:lpstr>
      <vt:lpstr>פעילות משרד התחבורה  בתחום  בטיחות רכב</vt:lpstr>
      <vt:lpstr>המציאות בכבישי ישראל לפי עובדות</vt:lpstr>
      <vt:lpstr>המציאות בכבישי ישראל לפי עובדות (המשך)</vt:lpstr>
      <vt:lpstr>חזון טכנולוגי</vt:lpstr>
      <vt:lpstr>מצגת של PowerPoint</vt:lpstr>
      <vt:lpstr>מצגת של PowerPoint</vt:lpstr>
      <vt:lpstr>אפליקציות לשימוש פנים משטרתי/אירגוני</vt:lpstr>
      <vt:lpstr>אפליקציות לרשות האזרחים</vt:lpstr>
      <vt:lpstr>מצגת של PowerPoint</vt:lpstr>
      <vt:lpstr>מצגת של PowerPoint</vt:lpstr>
      <vt:lpstr>פיקוח ובקרה - ע"י ניטור אכיפה</vt:lpstr>
      <vt:lpstr>מחקר ניתוח מסלול הדו"ח (פרויקט תלפיות)</vt:lpstr>
      <vt:lpstr>ניתוח מסלול הדו"ח</vt:lpstr>
      <vt:lpstr>מצגת של PowerPoint</vt:lpstr>
      <vt:lpstr>מצגת של PowerPoint</vt:lpstr>
      <vt:lpstr>מצגת של PowerPoint</vt:lpstr>
      <vt:lpstr>מערכת ממוחשבת IVR</vt:lpstr>
      <vt:lpstr>IVR - פילוח לפי שפות 2013</vt:lpstr>
      <vt:lpstr>מצגת של PowerPoint</vt:lpstr>
      <vt:lpstr>מערכת לניהול תורים - המטרה</vt:lpstr>
      <vt:lpstr>  מערכת לניהול תורים - אופן פעולה</vt:lpstr>
      <vt:lpstr>מערכת לניהול תורים - יתרונות</vt:lpstr>
      <vt:lpstr>שקיפות נתונים</vt:lpstr>
      <vt:lpstr>א3 (אכיפה אלקטרונית אוטומטית) מצלמות מצילות חיים</vt:lpstr>
      <vt:lpstr>מצגת של PowerPoint</vt:lpstr>
      <vt:lpstr>פיתוחים ושיפורים</vt:lpstr>
      <vt:lpstr>מצגת של PowerPoint</vt:lpstr>
      <vt:lpstr>מצגת של PowerPoint</vt:lpstr>
      <vt:lpstr>אכיפה בנת"צ</vt:lpstr>
      <vt:lpstr>אכיפה מפגשי מסילת רכבת-כביש </vt:lpstr>
      <vt:lpstr>מפנ"א (מרכז פניות נהגים ארצי)</vt:lpstr>
      <vt:lpstr> דוחות ופניות לפי סוג הדוח</vt:lpstr>
      <vt:lpstr>אחוז דוחות א3 בהם יש פניה למפנ"א</vt:lpstr>
      <vt:lpstr>מספר פניות לדו"ח</vt:lpstr>
      <vt:lpstr>מצגת של PowerPoint</vt:lpstr>
      <vt:lpstr>מצגת של PowerPoint</vt:lpstr>
      <vt:lpstr>הסבת דוחות - המצב הקיים </vt:lpstr>
      <vt:lpstr>הסבת דוחות - תהליך ריפורט</vt:lpstr>
      <vt:lpstr>הסבת דוחות – תהליך ריפורט</vt:lpstr>
      <vt:lpstr>אתר אינטרנט משולב לחב' הליסינג והאיגוד 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2014-06-29T13:09:34Z</dcterms:created>
  <dcterms:modified xsi:type="dcterms:W3CDTF">2014-11-19T06:36:51Z</dcterms:modified>
</cp:coreProperties>
</file>