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  <p:sldId id="267" r:id="rId3"/>
    <p:sldId id="280" r:id="rId4"/>
    <p:sldId id="276" r:id="rId5"/>
    <p:sldId id="275" r:id="rId6"/>
    <p:sldId id="274" r:id="rId7"/>
    <p:sldId id="258" r:id="rId8"/>
    <p:sldId id="277" r:id="rId9"/>
    <p:sldId id="266" r:id="rId10"/>
    <p:sldId id="264" r:id="rId11"/>
    <p:sldId id="272" r:id="rId12"/>
    <p:sldId id="271" r:id="rId13"/>
    <p:sldId id="270" r:id="rId14"/>
    <p:sldId id="269" r:id="rId15"/>
    <p:sldId id="260" r:id="rId16"/>
    <p:sldId id="283" r:id="rId17"/>
    <p:sldId id="259" r:id="rId18"/>
    <p:sldId id="263" r:id="rId19"/>
    <p:sldId id="279" r:id="rId20"/>
    <p:sldId id="261" r:id="rId21"/>
    <p:sldId id="265" r:id="rId22"/>
    <p:sldId id="278" r:id="rId23"/>
    <p:sldId id="268" r:id="rId24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CC9900"/>
    <a:srgbClr val="FFFF66"/>
    <a:srgbClr val="EEA21A"/>
    <a:srgbClr val="FFCC00"/>
    <a:srgbClr val="EFD019"/>
    <a:srgbClr val="CFC7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574" autoAdjust="0"/>
  </p:normalViewPr>
  <p:slideViewPr>
    <p:cSldViewPr>
      <p:cViewPr>
        <p:scale>
          <a:sx n="50" d="100"/>
          <a:sy n="5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D70FF-9B07-47F9-9749-C120A79E0BDD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A866-BDC1-4286-99DA-97AE5AE66A5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33535-4F23-4D0A-8A29-A28D758F25BA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AADE7-6600-475C-BD2B-77A76EA6146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C18BD-B2AA-417B-88DB-9DDE9B12B7E5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68FF-A918-40CF-ACEF-E22509B5C0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1EAEC-FEF0-4330-84B5-222B27859368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4C5BE-9A35-46AE-A7D3-80C3900C705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1BED-77A6-4B9C-9861-13F9FB1CB4EB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0079-E7A1-4AE3-909B-8D1630B5EA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8383B-C138-41F6-B8F4-79CA5CB864A3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AC22-5AB6-4B57-880E-EA24968444F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94A9C-CE31-4A77-8B8F-BDA402B8E6D6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F2288-19F8-4B01-9CAE-8FF9C1C388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BB26B-F829-4844-BF4D-F4202B53A399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E7F54-924F-4A17-A4E0-63AC3AC8644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89D0F-61D0-4BC9-97B2-E77D0DCBE2EB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6964-96D8-4BA2-91A8-CBF4C11F527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8700-76A2-4A4F-B80F-DFC2F3180D5F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B7907-BE8B-462A-9EAE-05E9110B3E7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A054D-3948-4E34-816E-CD9B88FEAF75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0E2DE-9685-4D18-98C4-9084ECCABB0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6092">
            <a:alpha val="8117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F4750-C7ED-46B1-9423-26B1FA3F3BAC}" type="datetimeFigureOut">
              <a:rPr lang="he-IL"/>
              <a:pPr>
                <a:defRPr/>
              </a:pPr>
              <a:t>ו'/אב/תשע"ו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02B97F-6C5B-49D3-9B4B-334E48D29E6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itle 11"/>
          <p:cNvSpPr>
            <a:spLocks noGrp="1"/>
          </p:cNvSpPr>
          <p:nvPr>
            <p:ph type="ctrTitle"/>
          </p:nvPr>
        </p:nvSpPr>
        <p:spPr>
          <a:xfrm>
            <a:off x="6300788" y="1268413"/>
            <a:ext cx="24479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שמואל אבן טוב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468313" y="1268413"/>
            <a:ext cx="5399087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וקצין רכב בחברת יכין חקל במשך 35 שנה.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88, מתל-אביב, אב לשלושה ילדים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וסבא לתשעה נכדים.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ב- 1970, לוקח חלק במגוון הפעילויות וההשתלמויות השונות ותורם לחברים מניסיונו הרב.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רקע מצגת יקיר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itle 11"/>
          <p:cNvSpPr>
            <a:spLocks noGrp="1"/>
          </p:cNvSpPr>
          <p:nvPr>
            <p:ph type="ctrTitle"/>
          </p:nvPr>
        </p:nvSpPr>
        <p:spPr>
          <a:xfrm>
            <a:off x="6659563" y="1268413"/>
            <a:ext cx="2160587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יוסף הלפרין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844675"/>
            <a:ext cx="5400675" cy="4608513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לשעבר בחברת "מקורות",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בה עבד במשך 45 שנה.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87, מראשון לציון, אב לארבעה ילדים,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סבא ל- 11 נכדים וסבא-רבא לנין אחד.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1973, לקח חלק פעיל בוועדות, במפגשים ובסיורים המקצועיים לאורך השנים והעניק לנו מניסיונו וממקצועיותו.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itle 11"/>
          <p:cNvSpPr>
            <a:spLocks noGrp="1"/>
          </p:cNvSpPr>
          <p:nvPr>
            <p:ph type="ctrTitle"/>
          </p:nvPr>
        </p:nvSpPr>
        <p:spPr>
          <a:xfrm>
            <a:off x="6227763" y="1268413"/>
            <a:ext cx="2665412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יצחק</a:t>
            </a:r>
            <a:r>
              <a:rPr lang="he-IL" sz="2800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 (איציק) </a:t>
            </a:r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ונציה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ניהל את מחלקת התחבורה בכור האטומי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בנחל שורק בו עבד במשך 41 שנים וניהל צי של  105 רכבים.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82, מראשון לציון. עלה לישראל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מיוון בשנת 1946, אב לשני ילדים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וסבא לארבעה נכדים.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חבר בארגון מיום הקמתו, השתתף בכל הכנסים והאספות ותרם לנו מזמנו ומנסיונו הרב.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itle 11"/>
          <p:cNvSpPr>
            <a:spLocks noGrp="1"/>
          </p:cNvSpPr>
          <p:nvPr>
            <p:ph type="ctrTitle"/>
          </p:nvPr>
        </p:nvSpPr>
        <p:spPr>
          <a:xfrm>
            <a:off x="6443663" y="1268413"/>
            <a:ext cx="2376487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ישראל טורן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72112" cy="47529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עובד במסיעי שדרות, מנהל תחבורה במועצה אזורית שער הנגב בשנים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1964-2005, בה ניהל צי של כמאה רכבים.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81, משדרות, עלה לישראל מפולין בשנת 1949, אב לארבעה ילדים, סבא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ל- 11 נכדים וסבא-רבא לארבעה נינים.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1999, משתתף בפעילויות השונות ותורם לנו מניסיונו הרב.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itle 11"/>
          <p:cNvSpPr>
            <a:spLocks noGrp="1"/>
          </p:cNvSpPr>
          <p:nvPr>
            <p:ph type="ctrTitle"/>
          </p:nvPr>
        </p:nvSpPr>
        <p:spPr>
          <a:xfrm>
            <a:off x="6443663" y="1268413"/>
            <a:ext cx="22320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יצחק יגר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בחברת מקורות, בה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עבד 44 שנים וניהל צי של יותר ממאה רכבים.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80, מחיפה, אב לשלושה ילדים,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סבא לשמונה נכדים וסבא-רבא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לנינה אחת.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חבר בארגון מיום הקמתו. השתתף בפעילויות השונות ותרם לנו מניסיונו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הרב.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le 11"/>
          <p:cNvSpPr>
            <a:spLocks noGrp="1"/>
          </p:cNvSpPr>
          <p:nvPr>
            <p:ph type="ctrTitle"/>
          </p:nvPr>
        </p:nvSpPr>
        <p:spPr>
          <a:xfrm>
            <a:off x="6372225" y="1268413"/>
            <a:ext cx="24479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אברהם יהלום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בתנובה ירושלים,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בה עבד משנת 1983, בה ניהל צי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של 80 רכבים.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87, מירושלים, אב לשני ילדים, סבא לשני נכדים וסבא-רבא לשני נינים.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1986, השתתף בפעיליות, בהשתלמויות ובסיורים המקצועיים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לצרפת ולתורכיה.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itle 11"/>
          <p:cNvSpPr>
            <a:spLocks noGrp="1"/>
          </p:cNvSpPr>
          <p:nvPr>
            <p:ph type="ctrTitle"/>
          </p:nvPr>
        </p:nvSpPr>
        <p:spPr>
          <a:xfrm>
            <a:off x="6516688" y="1268413"/>
            <a:ext cx="2303462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אהרון לוי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700213"/>
            <a:ext cx="5472112" cy="47529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לשעבר באוניברסיטה העברית בירושלים, בה ניהל צי של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כ- 85 כלי רכב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91, מירושלים, עלה לישראל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מגרמניה בשנת 1935, אב לשני ילדים וסבא לשלושה נכדים.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חבר בארגון מיום הקמתו. השתתף בכל מפגש ואירוע, עוד מהימים שהם היו נערכים במלון תדמור.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le 11"/>
          <p:cNvSpPr>
            <a:spLocks noGrp="1"/>
          </p:cNvSpPr>
          <p:nvPr>
            <p:ph type="ctrTitle"/>
          </p:nvPr>
        </p:nvSpPr>
        <p:spPr>
          <a:xfrm>
            <a:off x="6372225" y="1268413"/>
            <a:ext cx="2303463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ניסים לוק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cs typeface="BN Barak" pitchFamily="2" charset="-79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cs typeface="BN Barak" pitchFamily="2" charset="-79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cs typeface="BN Barak" pitchFamily="2" charset="-79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קצין בטיחות בתעבורה ואחראי אחזקה בקמ"ג דימונה, במשך 30 שנה.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 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בן 85, מבאר-שבע, עלה לישראל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ממרוקו בשנת 1950, אב לארבעה ילדים, סבא לעשרה נכדים וסבא-רבא לעשרה נינים.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 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חבר בארגון משנת 2005, השתתף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cs typeface="BN Barak" pitchFamily="2" charset="-79"/>
              </a:rPr>
              <a:t>בכל המפגשים והפעילויות השונות.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9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itle 11"/>
          <p:cNvSpPr>
            <a:spLocks noGrp="1"/>
          </p:cNvSpPr>
          <p:nvPr>
            <p:ph type="ctrTitle"/>
          </p:nvPr>
        </p:nvSpPr>
        <p:spPr>
          <a:xfrm>
            <a:off x="6372225" y="1268413"/>
            <a:ext cx="2447925" cy="5184775"/>
          </a:xfrm>
        </p:spPr>
        <p:txBody>
          <a:bodyPr/>
          <a:lstStyle/>
          <a:p>
            <a:pPr algn="r" eaLnBrk="1" hangingPunct="1"/>
            <a:r>
              <a:rPr lang="he-IL" b="1" dirty="0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אילן </a:t>
            </a:r>
            <a:r>
              <a:rPr lang="he-IL" b="1" dirty="0" err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לנגבורד</a:t>
            </a:r>
            <a:endParaRPr lang="he-IL" b="1" dirty="0" smtClean="0">
              <a:solidFill>
                <a:schemeClr val="bg1"/>
              </a:solidFill>
              <a:latin typeface="BN Barak"/>
              <a:ea typeface="Arial Unicode MS" pitchFamily="34" charset="-128"/>
              <a:cs typeface="BN Barak"/>
            </a:endParaRP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סגן מנהל תחבורה וקצין בטיחות בתעבורה לשעבר בחברת מקורות סניף חיפה, אחראי על צי של כ - 150 כלי רכב.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79, אב לשלושה וסבא לשבעה נכדים.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חבר בארגון מיום הקמתו. לקח חלק בקורסים, בהשתלמויות ובפעילויות השונות</a:t>
            </a: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.</a:t>
            </a: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שימש כצלם הארגון ותיעד את כל הפעילויות.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 descr="רקע מצגת יקיר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itle 11"/>
          <p:cNvSpPr>
            <a:spLocks noGrp="1"/>
          </p:cNvSpPr>
          <p:nvPr>
            <p:ph type="ctrTitle"/>
          </p:nvPr>
        </p:nvSpPr>
        <p:spPr>
          <a:xfrm>
            <a:off x="6084888" y="1268413"/>
            <a:ext cx="2735262" cy="5256212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זאב נויברג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2276475"/>
            <a:ext cx="5472112" cy="4176713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לשעבר בקופ"ח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כללית, בה עבד מעל לארבעים שנה. </a:t>
            </a:r>
            <a:endParaRPr lang="en-US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88, מהוד השרון, עלה לישראל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מפולין בשנת 1929, אב לשני ילדים,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סבא לשישה נכדים וסבא-רבא לחמישה נינים.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חבר בארגון מיום הקמתו. לקח חלק פעיל במפגשים והפעילויות לאורך השנים, כולל סיורים מקצועיים עם הארגון לאנגליה, יפן, קוריאה וצרפת.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itle 11"/>
          <p:cNvSpPr>
            <a:spLocks noGrp="1"/>
          </p:cNvSpPr>
          <p:nvPr>
            <p:ph type="ctrTitle"/>
          </p:nvPr>
        </p:nvSpPr>
        <p:spPr>
          <a:xfrm>
            <a:off x="6300788" y="1268413"/>
            <a:ext cx="2519362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אשר סנדרוסי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329237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לשעבר בקמ"ג,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ניהל צי של כ-500 רכבים.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80, מעומר, עלה לישראל ממרוקו בשנת 1953,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אב לארבעה ילדים וסבא ל- 11 נכדים.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ב- 1994, לקח חלק בפעילויות השונות לאורך השנים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ותרם לנו ממקצועיותו ומניסיונו הרב.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רקע מצגת יקיר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1"/>
          <p:cNvSpPr>
            <a:spLocks noGrp="1"/>
          </p:cNvSpPr>
          <p:nvPr>
            <p:ph type="ctrTitle"/>
          </p:nvPr>
        </p:nvSpPr>
        <p:spPr>
          <a:xfrm>
            <a:off x="6588125" y="1268413"/>
            <a:ext cx="2305050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עמנואל איתן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468313" y="1844675"/>
            <a:ext cx="5399087" cy="45370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יו"ר הארגון בין השנים 1964-1997.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לשעבר בקק"ל.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עבד </a:t>
            </a: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בקק"ל </a:t>
            </a: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45 שנים בצי הכולל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כ- 250 רכבים.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86, מחיפה, אב לשלושה ילדים, סבא לשמונה נכדים וסבא-רבא לשלושה נינים.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ממקימי הארגון, לקח חלק פעיל בוועדות ובפעילויות השונות לאורך השנים וגאה לראות אותו כמקום מקצועי וחברי המגשים את ייעודו.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itle 11"/>
          <p:cNvSpPr>
            <a:spLocks noGrp="1"/>
          </p:cNvSpPr>
          <p:nvPr>
            <p:ph type="ctrTitle"/>
          </p:nvPr>
        </p:nvSpPr>
        <p:spPr>
          <a:xfrm>
            <a:off x="6300788" y="1268413"/>
            <a:ext cx="2519362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אברהם עיני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773238"/>
            <a:ext cx="5329237" cy="4679950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ראשי לשעבר בקק"ל,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בה עבד משנת 1955 וניהל צי רכב של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כ- 65 רכבים.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82, גר בגבעת זאב, אב לארבעה ילדים וסבא לתשעה נכדים.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1968, לוקח חלק פעיל במפגשים ובפעילויות לאורך השנים ומעניק לנו מזמנו ומניסיונו.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8" descr="רקע מצגת יקיר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itle 11"/>
          <p:cNvSpPr>
            <a:spLocks noGrp="1"/>
          </p:cNvSpPr>
          <p:nvPr>
            <p:ph type="ctrTitle"/>
          </p:nvPr>
        </p:nvSpPr>
        <p:spPr>
          <a:xfrm>
            <a:off x="6372225" y="1268413"/>
            <a:ext cx="24479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שמעון קפלינסקי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700213"/>
            <a:ext cx="5400675" cy="4824412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לשעבר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במקורות, בה עבד 41 שנים וניהל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צי הכולל כ- 1,200 רכבים.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88, מתל-אביב, עלה לישראל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מפולין בשנת 1935, אב לשלושה ילדים, סבא לתשעה נכדים וסבא-רבא לשישה נינים (ועוד שניים שבדרך).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ממקימי הארגון, לקח חלק פעיל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בוועדות ובפעילויות השונות לאורך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השנים וגאה לראות אותו גדל ומתחזק.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itle 11"/>
          <p:cNvSpPr>
            <a:spLocks noGrp="1"/>
          </p:cNvSpPr>
          <p:nvPr>
            <p:ph type="ctrTitle"/>
          </p:nvPr>
        </p:nvSpPr>
        <p:spPr>
          <a:xfrm>
            <a:off x="6156325" y="1268413"/>
            <a:ext cx="26638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דוד רוזנברג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557338"/>
            <a:ext cx="5400675" cy="4895850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עובד כיום בחברת דלתה אלקון.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משק רכב וציוד הרמה ארצי לשעבר בתנובה, בה ניהל צי של 2,200 רכבים.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86, מנורדיה, עלה לישראל מרומניה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בשנת 1947, אב לשלושה ילדים, סבא לשבעה נכדים וסבא-רבא לשבעה נינים.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בשנותיו הראשונות, לקח חלק פעיל באירועים ובמפגשים השונים והעניק לנו מניסיונו הרב.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itle 11"/>
          <p:cNvSpPr>
            <a:spLocks noGrp="1"/>
          </p:cNvSpPr>
          <p:nvPr>
            <p:ph type="ctrTitle"/>
          </p:nvPr>
        </p:nvSpPr>
        <p:spPr>
          <a:xfrm>
            <a:off x="6227763" y="1268413"/>
            <a:ext cx="2592387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אפרים רמתי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468313" y="1268413"/>
            <a:ext cx="5327650" cy="47529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וקצין בטיחות ארצי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בחברת טלדור במשך 30 שנה, אחראי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על צי של 740 רכבים. שימש בעבר כמנהל בתי הספר לנהיגה של אגד.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84, מרעננה, אב לשני ילדים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וסבא לשבעה נכדים.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1964. עד היום לוקח חלק בפעילויות השונות ובכל ההשתלמויות.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itle 11"/>
          <p:cNvSpPr>
            <a:spLocks noGrp="1"/>
          </p:cNvSpPr>
          <p:nvPr>
            <p:ph type="ctrTitle"/>
          </p:nvPr>
        </p:nvSpPr>
        <p:spPr>
          <a:xfrm>
            <a:off x="6588125" y="1268413"/>
            <a:ext cx="2160588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מקס אלוני</a:t>
            </a:r>
          </a:p>
        </p:txBody>
      </p:sp>
      <p:sp>
        <p:nvSpPr>
          <p:cNvPr id="4101" name="TextBox 13"/>
          <p:cNvSpPr txBox="1">
            <a:spLocks noChangeArrowheads="1"/>
          </p:cNvSpPr>
          <p:nvPr/>
        </p:nvSpPr>
        <p:spPr bwMode="auto">
          <a:xfrm>
            <a:off x="395288" y="2327275"/>
            <a:ext cx="547211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מנהל תחבורה לשעבר במועצה האזורית 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לב השרון במשך 25 שנה.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 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בן 80, ממושב עין ורד. עלה לישראל 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ממרוקו בשנת 1950, אב לשני ילדים 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וסבא ל-6 נכדים.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 </a:t>
            </a:r>
          </a:p>
          <a:p>
            <a:r>
              <a:rPr lang="he-IL" sz="2200" b="1">
                <a:solidFill>
                  <a:schemeClr val="tx2"/>
                </a:solidFill>
                <a:latin typeface="BN Barak"/>
                <a:ea typeface="BN Barak"/>
                <a:cs typeface="BN Barak"/>
              </a:rPr>
              <a:t>הצטרף לארגון מנהלי תחבורה בשנות ה- 60 ומאז משתתף בכל פעילויות הארגון.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itle 11"/>
          <p:cNvSpPr>
            <a:spLocks noGrp="1"/>
          </p:cNvSpPr>
          <p:nvPr>
            <p:ph type="ctrTitle"/>
          </p:nvPr>
        </p:nvSpPr>
        <p:spPr>
          <a:xfrm>
            <a:off x="6804025" y="1268413"/>
            <a:ext cx="20161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אריה ארגמן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557338"/>
            <a:ext cx="5400675" cy="4895850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במפעלי נייר חדרה.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עבד בחברה 42 שנים. ניהל צי של 400 רכבים.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80, מחדרה, אב לשתי בנות וסבא לחמישה נכדים.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ב- 1990, לקח חלק בפעילויות השונות לאורך השנים וזוכר לטובה את הכנסים היפים והנסיעה  המהנה לתורכיה.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itle 11"/>
          <p:cNvSpPr>
            <a:spLocks noGrp="1"/>
          </p:cNvSpPr>
          <p:nvPr>
            <p:ph type="ctrTitle"/>
          </p:nvPr>
        </p:nvSpPr>
        <p:spPr>
          <a:xfrm>
            <a:off x="6372225" y="1268413"/>
            <a:ext cx="24479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רמי אשכנזי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341438"/>
            <a:ext cx="5400675" cy="5183187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ובטיחות לשעבר בחברת הביטוח ציון, בה עבד במשך 24 שנים.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80, מחולון, עלה לישראל מבולגריה בשנת 1948,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1983, לקח חלק בפעילויות השונות ותרם לנו מניסיונו הרב.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itle 11"/>
          <p:cNvSpPr>
            <a:spLocks noGrp="1"/>
          </p:cNvSpPr>
          <p:nvPr>
            <p:ph type="ctrTitle"/>
          </p:nvPr>
        </p:nvSpPr>
        <p:spPr>
          <a:xfrm>
            <a:off x="6804025" y="1268413"/>
            <a:ext cx="20161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שלום </a:t>
            </a:r>
            <a:b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</a:br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בן דוד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בקק"ל, יו"ר ועד העובדים של קק"ל דרום. עבד בקק"ל 39 שנים.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81, מאופקים, עלה לישראל ממרוקו בשנת 1956, אב לארבעה ילדים וסבא ל- 11 נכדים.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1985, לקח חלק פעיל במפגשים ובהשתלמויות השונות ורואה בארגון גוף חשוב וחיוני המגשים את ייעודו.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רקע מצגת יקיר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itle 11"/>
          <p:cNvSpPr>
            <a:spLocks noGrp="1"/>
          </p:cNvSpPr>
          <p:nvPr>
            <p:ph type="ctrTitle"/>
          </p:nvPr>
        </p:nvSpPr>
        <p:spPr>
          <a:xfrm>
            <a:off x="6516688" y="1268413"/>
            <a:ext cx="2303462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יחזקאל בסון 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611188" y="2492375"/>
            <a:ext cx="5399087" cy="4032250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באל-על בשנים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1987-1997. ניהל צי של כ- 200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כלי רכב בכל </a:t>
            </a:r>
            <a:r>
              <a:rPr lang="he-IL" sz="2200" b="1" dirty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תחנות החברה </a:t>
            </a: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בעולם. בהמשך עבד בחברת לוג-און עד שנת 2014 כמנהל מחלקת הרכב. </a:t>
            </a:r>
            <a:endParaRPr lang="en-US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83, מגבעתיים, אב לשלושה,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סבא ל- 11 נכדים וסבא-רבא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לשני נינים ואחד שבדרך.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1982, שימש כיו"ר ועדת הביקורת ומכהן כיום כיו"ר ועדת הבחירות. שותף מלא לפעילות הארגון וממשיך להעניק לנו השראה ולתרום מניסיונו הרב.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רקע מצג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itle 11"/>
          <p:cNvSpPr>
            <a:spLocks noGrp="1"/>
          </p:cNvSpPr>
          <p:nvPr>
            <p:ph type="ctrTitle"/>
          </p:nvPr>
        </p:nvSpPr>
        <p:spPr>
          <a:xfrm>
            <a:off x="6516688" y="1268413"/>
            <a:ext cx="2303462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אמנון דומאני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268413"/>
            <a:ext cx="5400675" cy="5184775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מנהל תחבורה במועצה אזורית זבולון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בה עובד במשך 40 שנה.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80, משער העמקים, אב לארבעה ילדים וסבא לעשרה נכדים.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1985, לקח חלק בפעילויות השונות ובנסיעות לחו"ל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והעניק לנו מזמנו ומניסיונו.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רקע מצגת יקיר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6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271913" y="-10880725"/>
            <a:ext cx="17889538" cy="217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le 11"/>
          <p:cNvSpPr>
            <a:spLocks noGrp="1"/>
          </p:cNvSpPr>
          <p:nvPr>
            <p:ph type="ctrTitle"/>
          </p:nvPr>
        </p:nvSpPr>
        <p:spPr>
          <a:xfrm>
            <a:off x="6443663" y="1268413"/>
            <a:ext cx="2232025" cy="5184775"/>
          </a:xfrm>
        </p:spPr>
        <p:txBody>
          <a:bodyPr/>
          <a:lstStyle/>
          <a:p>
            <a:pPr algn="r" eaLnBrk="1" hangingPunct="1"/>
            <a:r>
              <a:rPr lang="he-IL" b="1" smtClean="0">
                <a:solidFill>
                  <a:schemeClr val="bg1"/>
                </a:solidFill>
                <a:latin typeface="BN Barak"/>
                <a:ea typeface="Arial Unicode MS" pitchFamily="34" charset="-128"/>
                <a:cs typeface="BN Barak"/>
              </a:rPr>
              <a:t>אסא הדס</a:t>
            </a:r>
          </a:p>
        </p:txBody>
      </p:sp>
      <p:sp>
        <p:nvSpPr>
          <p:cNvPr id="13" name="Title 1"/>
          <p:cNvSpPr txBox="1">
            <a:spLocks noGrp="1"/>
          </p:cNvSpPr>
          <p:nvPr>
            <p:ph type="subTitle" idx="1"/>
          </p:nvPr>
        </p:nvSpPr>
        <p:spPr>
          <a:xfrm>
            <a:off x="395288" y="1773238"/>
            <a:ext cx="5472112" cy="4679950"/>
          </a:xfrm>
        </p:spPr>
        <p:txBody>
          <a:bodyPr rtlCol="1" anchor="ctr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מנכ"ל הארגון בשנים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2007-2003. עובד בחברה למשק וכלכלה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של השלטון המקומי, עבד במשך 43 שנה כמנהל צי הרכב של "סולל בונה".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/>
            </a:r>
            <a:br>
              <a:rPr lang="en-US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</a:b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בן 80, מרמת אפעל, אב לארבעה ילדים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וסבא לשמונה נכדים.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he-IL" sz="2200" b="1" dirty="0" smtClean="0">
              <a:solidFill>
                <a:schemeClr val="tx2"/>
              </a:solidFill>
              <a:latin typeface="BN Barak" pitchFamily="2" charset="-79"/>
              <a:ea typeface="+mj-ea"/>
              <a:cs typeface="BN Barak" pitchFamily="2" charset="-79"/>
            </a:endParaRP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הצטרף לארגון בשנת 1982. ריכז את נושא ההדרכה, פיתח את הסיורים המקצועיים לחו"ל והקים את המשרד הרשמי של הארגון.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he-IL" sz="2200" b="1" dirty="0" smtClean="0">
                <a:solidFill>
                  <a:schemeClr val="tx2"/>
                </a:solidFill>
                <a:latin typeface="BN Barak" pitchFamily="2" charset="-79"/>
                <a:ea typeface="+mj-ea"/>
                <a:cs typeface="BN Barak" pitchFamily="2" charset="-79"/>
              </a:rPr>
              <a:t>גאה להשתייך לארגון, לתרום וליהנות מהפעילות העניפה.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2088</TotalTime>
  <Words>657</Words>
  <Application>Microsoft Office PowerPoint</Application>
  <PresentationFormat>‫הצגה על המסך (4:3)</PresentationFormat>
  <Paragraphs>186</Paragraphs>
  <Slides>23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4" baseType="lpstr">
      <vt:lpstr>Office Theme</vt:lpstr>
      <vt:lpstr>שמואל אבן טוב</vt:lpstr>
      <vt:lpstr>עמנואל איתן</vt:lpstr>
      <vt:lpstr>מקס אלוני</vt:lpstr>
      <vt:lpstr>אריה ארגמן</vt:lpstr>
      <vt:lpstr>רמי אשכנזי</vt:lpstr>
      <vt:lpstr>שלום  בן דוד</vt:lpstr>
      <vt:lpstr>יחזקאל בסון </vt:lpstr>
      <vt:lpstr>אמנון דומאני</vt:lpstr>
      <vt:lpstr>אסא הדס</vt:lpstr>
      <vt:lpstr>יוסף הלפרין</vt:lpstr>
      <vt:lpstr>יצחק (איציק) ונציה</vt:lpstr>
      <vt:lpstr>ישראל טורן</vt:lpstr>
      <vt:lpstr>יצחק יגר</vt:lpstr>
      <vt:lpstr>אברהם יהלום</vt:lpstr>
      <vt:lpstr>אהרון לוי</vt:lpstr>
      <vt:lpstr>ניסים לוק</vt:lpstr>
      <vt:lpstr>אילן לנגבורד</vt:lpstr>
      <vt:lpstr>זאב נויברג</vt:lpstr>
      <vt:lpstr>אשר סנדרוסי</vt:lpstr>
      <vt:lpstr>אברהם עיני</vt:lpstr>
      <vt:lpstr>שמעון קפלינסקי</vt:lpstr>
      <vt:lpstr>דוד רוזנברג</vt:lpstr>
      <vt:lpstr>אפרים רמתי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יחזקאל בסון</dc:title>
  <dc:creator>liron</dc:creator>
  <cp:lastModifiedBy>liron</cp:lastModifiedBy>
  <cp:revision>27</cp:revision>
  <dcterms:created xsi:type="dcterms:W3CDTF">2016-05-25T08:52:42Z</dcterms:created>
  <dcterms:modified xsi:type="dcterms:W3CDTF">2016-08-10T12:03:26Z</dcterms:modified>
</cp:coreProperties>
</file>